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17"/>
  </p:notesMasterIdLst>
  <p:handoutMasterIdLst>
    <p:handoutMasterId r:id="rId18"/>
  </p:handoutMasterIdLst>
  <p:sldIdLst>
    <p:sldId id="291" r:id="rId2"/>
    <p:sldId id="262" r:id="rId3"/>
    <p:sldId id="296" r:id="rId4"/>
    <p:sldId id="293" r:id="rId5"/>
    <p:sldId id="294" r:id="rId6"/>
    <p:sldId id="351" r:id="rId7"/>
    <p:sldId id="302" r:id="rId8"/>
    <p:sldId id="314" r:id="rId9"/>
    <p:sldId id="313" r:id="rId10"/>
    <p:sldId id="312" r:id="rId11"/>
    <p:sldId id="301" r:id="rId12"/>
    <p:sldId id="316" r:id="rId13"/>
    <p:sldId id="299" r:id="rId14"/>
    <p:sldId id="318" r:id="rId15"/>
    <p:sldId id="325" r:id="rId1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66"/>
    <a:srgbClr val="FF3300"/>
    <a:srgbClr val="10A2C4"/>
    <a:srgbClr val="FFFFCC"/>
    <a:srgbClr val="808080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3" autoAdjust="0"/>
    <p:restoredTop sz="93368" autoAdjust="0"/>
  </p:normalViewPr>
  <p:slideViewPr>
    <p:cSldViewPr>
      <p:cViewPr varScale="1">
        <p:scale>
          <a:sx n="107" d="100"/>
          <a:sy n="107" d="100"/>
        </p:scale>
        <p:origin x="177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6EB3C4-4065-4C14-BA1C-71A0B2E105D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F784A9D-825E-48CB-9024-323FAA8531C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12E9C-86B5-4F9F-9E40-69DD0A17AE67}" type="slidenum">
              <a:rPr lang="tr-TR" altLang="tr-TR"/>
              <a:pPr>
                <a:spcBef>
                  <a:spcPct val="0"/>
                </a:spcBef>
              </a:pPr>
              <a:t>1</a:t>
            </a:fld>
            <a:endParaRPr lang="tr-TR" altLang="tr-TR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B081B8-60A2-4C62-BD10-4A216DAA2733}" type="slidenum">
              <a:rPr lang="tr-TR" altLang="tr-TR"/>
              <a:pPr>
                <a:spcBef>
                  <a:spcPct val="0"/>
                </a:spcBef>
              </a:pPr>
              <a:t>10</a:t>
            </a:fld>
            <a:endParaRPr lang="tr-TR" altLang="tr-TR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18A858-700D-4D9A-8569-B6F1394F65ED}" type="slidenum">
              <a:rPr lang="tr-TR" altLang="tr-TR"/>
              <a:pPr>
                <a:spcBef>
                  <a:spcPct val="0"/>
                </a:spcBef>
              </a:pPr>
              <a:t>11</a:t>
            </a:fld>
            <a:endParaRPr lang="tr-TR" altLang="tr-TR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94AC0-73B7-4327-BB64-93840B918760}" type="slidenum">
              <a:rPr lang="tr-TR" altLang="tr-TR"/>
              <a:pPr>
                <a:spcBef>
                  <a:spcPct val="0"/>
                </a:spcBef>
              </a:pPr>
              <a:t>12</a:t>
            </a:fld>
            <a:endParaRPr lang="tr-TR" altLang="tr-TR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109811-18BB-42E3-88C7-FA282448AF35}" type="slidenum">
              <a:rPr lang="tr-TR" altLang="tr-TR"/>
              <a:pPr>
                <a:spcBef>
                  <a:spcPct val="0"/>
                </a:spcBef>
              </a:pPr>
              <a:t>13</a:t>
            </a:fld>
            <a:endParaRPr lang="tr-TR" altLang="tr-TR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872174-72E1-4B5B-8677-1F4A2A765220}" type="slidenum">
              <a:rPr lang="tr-TR" altLang="tr-TR"/>
              <a:pPr>
                <a:spcBef>
                  <a:spcPct val="0"/>
                </a:spcBef>
              </a:pPr>
              <a:t>14</a:t>
            </a:fld>
            <a:endParaRPr lang="tr-TR" altLang="tr-TR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367D6D-1AE4-4551-A6A0-946B176F15F7}" type="slidenum">
              <a:rPr lang="tr-TR" altLang="tr-TR"/>
              <a:pPr>
                <a:spcBef>
                  <a:spcPct val="0"/>
                </a:spcBef>
              </a:pPr>
              <a:t>15</a:t>
            </a:fld>
            <a:endParaRPr lang="tr-TR" altLang="tr-TR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C4AC35-42FF-4F1C-AD7D-778EE2775065}" type="slidenum">
              <a:rPr lang="tr-TR" altLang="tr-TR"/>
              <a:pPr>
                <a:spcBef>
                  <a:spcPct val="0"/>
                </a:spcBef>
              </a:pPr>
              <a:t>2</a:t>
            </a:fld>
            <a:endParaRPr lang="tr-TR" altLang="tr-TR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0D489C-E4A4-4C4C-BC3F-EC541598DA72}" type="slidenum">
              <a:rPr lang="tr-TR" altLang="tr-TR"/>
              <a:pPr>
                <a:spcBef>
                  <a:spcPct val="0"/>
                </a:spcBef>
              </a:pPr>
              <a:t>3</a:t>
            </a:fld>
            <a:endParaRPr lang="tr-TR" altLang="tr-TR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B0855B-D3C2-4F0B-9B99-CC5B1544735A}" type="slidenum">
              <a:rPr lang="tr-TR" altLang="tr-TR"/>
              <a:pPr>
                <a:spcBef>
                  <a:spcPct val="0"/>
                </a:spcBef>
              </a:pPr>
              <a:t>4</a:t>
            </a:fld>
            <a:endParaRPr lang="tr-TR" altLang="tr-TR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C7C1CD-3411-41B2-A5CD-4FE06731894D}" type="slidenum">
              <a:rPr lang="tr-TR" altLang="tr-TR"/>
              <a:pPr>
                <a:spcBef>
                  <a:spcPct val="0"/>
                </a:spcBef>
              </a:pPr>
              <a:t>5</a:t>
            </a:fld>
            <a:endParaRPr lang="tr-TR" altLang="tr-TR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7DF154-46AF-4631-9018-CD749AE5976B}" type="slidenum">
              <a:rPr lang="tr-TR" altLang="tr-TR"/>
              <a:pPr>
                <a:spcBef>
                  <a:spcPct val="0"/>
                </a:spcBef>
              </a:pPr>
              <a:t>6</a:t>
            </a:fld>
            <a:endParaRPr lang="tr-TR" altLang="tr-TR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B85C92-4A9C-48F9-AFC0-5DDCD9683E2D}" type="slidenum">
              <a:rPr lang="tr-TR" altLang="tr-TR"/>
              <a:pPr>
                <a:spcBef>
                  <a:spcPct val="0"/>
                </a:spcBef>
              </a:pPr>
              <a:t>7</a:t>
            </a:fld>
            <a:endParaRPr lang="tr-TR" altLang="tr-TR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71D8E1-DAE6-44EA-8686-632DAF09F2CB}" type="slidenum">
              <a:rPr lang="tr-TR" altLang="tr-TR"/>
              <a:pPr>
                <a:spcBef>
                  <a:spcPct val="0"/>
                </a:spcBef>
              </a:pPr>
              <a:t>8</a:t>
            </a:fld>
            <a:endParaRPr lang="tr-TR" altLang="tr-TR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17336D-8054-432B-B1FD-9C251B719F6A}" type="slidenum">
              <a:rPr lang="tr-TR" altLang="tr-TR"/>
              <a:pPr>
                <a:spcBef>
                  <a:spcPct val="0"/>
                </a:spcBef>
              </a:pPr>
              <a:t>9</a:t>
            </a:fld>
            <a:endParaRPr lang="tr-TR" altLang="tr-TR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rgbClr val="47534C"/>
                </a:solidFill>
              </a:defRPr>
            </a:lvl1pPr>
          </a:lstStyle>
          <a:p>
            <a:pPr>
              <a:defRPr/>
            </a:pPr>
            <a:fld id="{E7891DC8-1926-417D-8108-74365909F4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13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E8A84-2007-4BD6-BCCB-673B36163C1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4138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4A2508-E216-43E8-B73B-24217CE30E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67868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9DABB7-56E5-442D-B4C1-19F0B2D114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6842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2088F-0998-4582-99C0-4D2A42EEF8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692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B0840F-B6BD-4F7D-9852-096200F4CD7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839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2C7F5-A8FE-4E45-8357-A57A30DEF3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325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0A68D-D179-4476-9A24-C51F0B407F6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9228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2502-52E8-4692-B30F-DADBE35A0BA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255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CED5DD-DE68-46F6-A225-6304558CDCE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3612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60DDE0-FDC6-443C-93B1-A26FFB14B68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4489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5FB241-A0BB-43D3-9F87-E3B7989BEBF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11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D9B00E1-3FAA-4435-BCEA-39A6B541D67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2" r:id="rId2"/>
    <p:sldLayoutId id="2147484168" r:id="rId3"/>
    <p:sldLayoutId id="2147484163" r:id="rId4"/>
    <p:sldLayoutId id="2147484164" r:id="rId5"/>
    <p:sldLayoutId id="2147484165" r:id="rId6"/>
    <p:sldLayoutId id="2147484169" r:id="rId7"/>
    <p:sldLayoutId id="2147484170" r:id="rId8"/>
    <p:sldLayoutId id="2147484171" r:id="rId9"/>
    <p:sldLayoutId id="2147484166" r:id="rId10"/>
    <p:sldLayoutId id="2147484172" r:id="rId11"/>
    <p:sldLayoutId id="21474841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hyperlink" Target="puan_tablosu.xls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Text Box 73"/>
          <p:cNvSpPr txBox="1">
            <a:spLocks noChangeArrowheads="1"/>
          </p:cNvSpPr>
          <p:nvPr/>
        </p:nvSpPr>
        <p:spPr bwMode="auto">
          <a:xfrm>
            <a:off x="1476375" y="2420938"/>
            <a:ext cx="63357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endParaRPr lang="tr-TR" altLang="tr-TR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Text Box 74"/>
          <p:cNvSpPr txBox="1">
            <a:spLocks noChangeArrowheads="1"/>
          </p:cNvSpPr>
          <p:nvPr/>
        </p:nvSpPr>
        <p:spPr bwMode="auto">
          <a:xfrm>
            <a:off x="827088" y="2565400"/>
            <a:ext cx="7777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endParaRPr lang="tr-TR" altLang="tr-TR" sz="3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126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33575"/>
            <a:ext cx="7704138" cy="433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99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10 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Pusulada ( N ) harfi hangi yönü ifade eder ?</a:t>
            </a:r>
          </a:p>
        </p:txBody>
      </p:sp>
      <p:pic>
        <p:nvPicPr>
          <p:cNvPr id="333829" name="MSj0302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830" name="MSj03028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3831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3832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3833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3834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3835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3836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3838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3839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3840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3841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3842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3843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3844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3845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3846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3847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3848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3849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3850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3851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3852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3853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3854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3855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33856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33857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33858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33859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33860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33861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33862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33863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33864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33865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33866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33867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33868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33869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33870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33871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33872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33873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33874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33875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33876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33877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33878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33879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33880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33881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33882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33883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33884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33885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33886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33887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33888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33889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33890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33891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68" name="Metin kutusu 67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  <p:sp>
        <p:nvSpPr>
          <p:cNvPr id="69" name="69 Metin kutusu"/>
          <p:cNvSpPr txBox="1">
            <a:spLocks noChangeArrowheads="1"/>
          </p:cNvSpPr>
          <p:nvPr/>
        </p:nvSpPr>
        <p:spPr bwMode="auto">
          <a:xfrm>
            <a:off x="2627313" y="8240713"/>
            <a:ext cx="323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tr-TR" altLang="tr-TR" sz="2800">
                <a:solidFill>
                  <a:srgbClr val="003399"/>
                </a:solidFill>
                <a:latin typeface="Garamond" panose="02020404030301010803" pitchFamily="18" charset="0"/>
              </a:rPr>
              <a:t>KUZEY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3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38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38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38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29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30"/>
                </p:tgtEl>
              </p:cMediaNode>
            </p:audio>
          </p:childTnLst>
        </p:cTn>
      </p:par>
    </p:tnLst>
    <p:bldLst>
      <p:bldP spid="333826" grpId="0"/>
      <p:bldP spid="333827" grpId="0"/>
      <p:bldP spid="333831" grpId="0"/>
      <p:bldP spid="333831" grpId="1"/>
      <p:bldP spid="333831" grpId="2"/>
      <p:bldP spid="333832" grpId="0"/>
      <p:bldP spid="333832" grpId="1"/>
      <p:bldP spid="333833" grpId="0"/>
      <p:bldP spid="333833" grpId="1"/>
      <p:bldP spid="333834" grpId="0"/>
      <p:bldP spid="333834" grpId="1"/>
      <p:bldP spid="333835" grpId="0"/>
      <p:bldP spid="333835" grpId="1"/>
      <p:bldP spid="333836" grpId="0"/>
      <p:bldP spid="333836" grpId="1"/>
      <p:bldP spid="333837" grpId="0"/>
      <p:bldP spid="333837" grpId="1"/>
      <p:bldP spid="333838" grpId="0"/>
      <p:bldP spid="333838" grpId="1"/>
      <p:bldP spid="333839" grpId="0"/>
      <p:bldP spid="333839" grpId="1"/>
      <p:bldP spid="333840" grpId="0"/>
      <p:bldP spid="333840" grpId="1"/>
      <p:bldP spid="333841" grpId="0"/>
      <p:bldP spid="333841" grpId="1"/>
      <p:bldP spid="333842" grpId="0"/>
      <p:bldP spid="333842" grpId="1"/>
      <p:bldP spid="333843" grpId="0"/>
      <p:bldP spid="333843" grpId="1"/>
      <p:bldP spid="333844" grpId="0"/>
      <p:bldP spid="333844" grpId="1"/>
      <p:bldP spid="333845" grpId="0"/>
      <p:bldP spid="333845" grpId="1"/>
      <p:bldP spid="333846" grpId="0"/>
      <p:bldP spid="333846" grpId="1"/>
      <p:bldP spid="333847" grpId="0"/>
      <p:bldP spid="333847" grpId="1"/>
      <p:bldP spid="333848" grpId="0"/>
      <p:bldP spid="333848" grpId="1"/>
      <p:bldP spid="333849" grpId="0"/>
      <p:bldP spid="333849" grpId="1"/>
      <p:bldP spid="333850" grpId="0"/>
      <p:bldP spid="333850" grpId="1"/>
      <p:bldP spid="333851" grpId="0"/>
      <p:bldP spid="333851" grpId="1"/>
      <p:bldP spid="333852" grpId="0"/>
      <p:bldP spid="333852" grpId="1"/>
      <p:bldP spid="333853" grpId="0"/>
      <p:bldP spid="333853" grpId="1"/>
      <p:bldP spid="333854" grpId="0"/>
      <p:bldP spid="333854" grpId="1"/>
      <p:bldP spid="333855" grpId="0"/>
      <p:bldP spid="333855" grpId="1"/>
      <p:bldP spid="333856" grpId="0"/>
      <p:bldP spid="333856" grpId="1"/>
      <p:bldP spid="333857" grpId="0"/>
      <p:bldP spid="333857" grpId="1"/>
      <p:bldP spid="333858" grpId="0"/>
      <p:bldP spid="333858" grpId="1"/>
      <p:bldP spid="333859" grpId="0"/>
      <p:bldP spid="333859" grpId="1"/>
      <p:bldP spid="333860" grpId="0"/>
      <p:bldP spid="333860" grpId="1"/>
      <p:bldP spid="333861" grpId="0"/>
      <p:bldP spid="333861" grpId="1"/>
      <p:bldP spid="333862" grpId="0"/>
      <p:bldP spid="333862" grpId="1"/>
      <p:bldP spid="333863" grpId="0"/>
      <p:bldP spid="333863" grpId="1"/>
      <p:bldP spid="333864" grpId="0"/>
      <p:bldP spid="333864" grpId="1"/>
      <p:bldP spid="333865" grpId="0"/>
      <p:bldP spid="333865" grpId="1"/>
      <p:bldP spid="333866" grpId="0"/>
      <p:bldP spid="333866" grpId="1"/>
      <p:bldP spid="333867" grpId="0"/>
      <p:bldP spid="333867" grpId="1"/>
      <p:bldP spid="333868" grpId="0"/>
      <p:bldP spid="333868" grpId="1"/>
      <p:bldP spid="333869" grpId="0"/>
      <p:bldP spid="333869" grpId="1"/>
      <p:bldP spid="333870" grpId="0"/>
      <p:bldP spid="333870" grpId="1"/>
      <p:bldP spid="333871" grpId="0"/>
      <p:bldP spid="333871" grpId="1"/>
      <p:bldP spid="333872" grpId="0"/>
      <p:bldP spid="333872" grpId="1"/>
      <p:bldP spid="333873" grpId="0"/>
      <p:bldP spid="333873" grpId="1"/>
      <p:bldP spid="333874" grpId="0"/>
      <p:bldP spid="333874" grpId="1"/>
      <p:bldP spid="333875" grpId="0"/>
      <p:bldP spid="333875" grpId="1"/>
      <p:bldP spid="333876" grpId="0"/>
      <p:bldP spid="333876" grpId="1"/>
      <p:bldP spid="333877" grpId="0"/>
      <p:bldP spid="333877" grpId="1"/>
      <p:bldP spid="333878" grpId="0"/>
      <p:bldP spid="333878" grpId="1"/>
      <p:bldP spid="333879" grpId="0"/>
      <p:bldP spid="333879" grpId="1"/>
      <p:bldP spid="333880" grpId="0"/>
      <p:bldP spid="333880" grpId="1"/>
      <p:bldP spid="333881" grpId="0"/>
      <p:bldP spid="333881" grpId="1"/>
      <p:bldP spid="333882" grpId="0"/>
      <p:bldP spid="333882" grpId="1"/>
      <p:bldP spid="333883" grpId="0"/>
      <p:bldP spid="333883" grpId="1"/>
      <p:bldP spid="333884" grpId="0"/>
      <p:bldP spid="333884" grpId="1"/>
      <p:bldP spid="333885" grpId="0"/>
      <p:bldP spid="333885" grpId="1"/>
      <p:bldP spid="333886" grpId="0"/>
      <p:bldP spid="333886" grpId="1"/>
      <p:bldP spid="333887" grpId="0"/>
      <p:bldP spid="333887" grpId="1"/>
      <p:bldP spid="333888" grpId="0"/>
      <p:bldP spid="333888" grpId="1"/>
      <p:bldP spid="333889" grpId="0"/>
      <p:bldP spid="333889" grpId="1"/>
      <p:bldP spid="333890" grpId="0"/>
      <p:bldP spid="333890" grpId="1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2019" name="Text Box 3"/>
          <p:cNvSpPr txBox="1">
            <a:spLocks noChangeArrowheads="1"/>
          </p:cNvSpPr>
          <p:nvPr/>
        </p:nvSpPr>
        <p:spPr bwMode="auto">
          <a:xfrm>
            <a:off x="250825" y="1201738"/>
            <a:ext cx="864235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11- 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Kimyasal tepkimeler için aşağıda verilen yargılardan hangisi </a:t>
            </a:r>
            <a:r>
              <a:rPr lang="tr-TR" altLang="tr-TR" sz="3200" u="sng">
                <a:solidFill>
                  <a:schemeClr val="tx1"/>
                </a:solidFill>
                <a:latin typeface="Garamond" panose="02020404030301010803" pitchFamily="18" charset="0"/>
              </a:rPr>
              <a:t>yanlıştır?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A)Kimyasal tepkimelerde kütle korunur</a:t>
            </a:r>
            <a:endParaRPr lang="tr-TR" altLang="tr-TR" sz="3200" b="1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B) Girenlerin molekül yapıları değişir ve yeni molekül yapıları oluşur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C) Kimyasal tepkimeler oluşurken daima ortamdan ısı alır.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D) Kimyasal tepkimeler sırasında atomun çekirdek yapısı değişmez </a:t>
            </a:r>
          </a:p>
        </p:txBody>
      </p:sp>
      <p:pic>
        <p:nvPicPr>
          <p:cNvPr id="342021" name="MSj0312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2022" name="MSj03121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023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42024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42025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42026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42027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42028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42029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42030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42031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42033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42034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42035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42036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42037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42038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42039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42040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42041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42042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42043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42044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42045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42046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42047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42048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42049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42050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42051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42052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42053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42054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42055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42056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42057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42058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42059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42060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42061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42062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42063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42064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42065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42066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42067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42068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42069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42070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42071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42072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42073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42074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42075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42076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42077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42078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42079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42080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42081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42082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42083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3214688" y="8215313"/>
            <a:ext cx="2714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>
                <a:solidFill>
                  <a:srgbClr val="003399"/>
                </a:solidFill>
                <a:latin typeface="Garamond" panose="02020404030301010803" pitchFamily="18" charset="0"/>
              </a:rPr>
              <a:t>CEVAP C</a:t>
            </a:r>
          </a:p>
        </p:txBody>
      </p:sp>
      <p:sp>
        <p:nvSpPr>
          <p:cNvPr id="69" name="Metin kutusu 68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20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420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420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2021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2022"/>
                </p:tgtEl>
              </p:cMediaNode>
            </p:audio>
          </p:childTnLst>
        </p:cTn>
      </p:par>
    </p:tnLst>
    <p:bldLst>
      <p:bldP spid="342018" grpId="0"/>
      <p:bldP spid="342019" grpId="0"/>
      <p:bldP spid="342023" grpId="0"/>
      <p:bldP spid="342023" grpId="1"/>
      <p:bldP spid="342023" grpId="2"/>
      <p:bldP spid="342024" grpId="0"/>
      <p:bldP spid="342024" grpId="1"/>
      <p:bldP spid="342025" grpId="0"/>
      <p:bldP spid="342025" grpId="1"/>
      <p:bldP spid="342026" grpId="0"/>
      <p:bldP spid="342026" grpId="1"/>
      <p:bldP spid="342027" grpId="0"/>
      <p:bldP spid="342027" grpId="1"/>
      <p:bldP spid="342028" grpId="0"/>
      <p:bldP spid="342028" grpId="1"/>
      <p:bldP spid="342029" grpId="0"/>
      <p:bldP spid="342029" grpId="1"/>
      <p:bldP spid="342030" grpId="0"/>
      <p:bldP spid="342030" grpId="1"/>
      <p:bldP spid="342031" grpId="0"/>
      <p:bldP spid="342031" grpId="1"/>
      <p:bldP spid="342032" grpId="0"/>
      <p:bldP spid="342032" grpId="1"/>
      <p:bldP spid="342033" grpId="0"/>
      <p:bldP spid="342033" grpId="1"/>
      <p:bldP spid="342034" grpId="0"/>
      <p:bldP spid="342034" grpId="1"/>
      <p:bldP spid="342035" grpId="0"/>
      <p:bldP spid="342035" grpId="1"/>
      <p:bldP spid="342036" grpId="0"/>
      <p:bldP spid="342036" grpId="1"/>
      <p:bldP spid="342037" grpId="0"/>
      <p:bldP spid="342037" grpId="1"/>
      <p:bldP spid="342038" grpId="0"/>
      <p:bldP spid="342038" grpId="1"/>
      <p:bldP spid="342039" grpId="0"/>
      <p:bldP spid="342039" grpId="1"/>
      <p:bldP spid="342040" grpId="0"/>
      <p:bldP spid="342040" grpId="1"/>
      <p:bldP spid="342041" grpId="0"/>
      <p:bldP spid="342041" grpId="1"/>
      <p:bldP spid="342042" grpId="0"/>
      <p:bldP spid="342042" grpId="1"/>
      <p:bldP spid="342043" grpId="0"/>
      <p:bldP spid="342043" grpId="1"/>
      <p:bldP spid="342044" grpId="0"/>
      <p:bldP spid="342044" grpId="1"/>
      <p:bldP spid="342045" grpId="0"/>
      <p:bldP spid="342045" grpId="1"/>
      <p:bldP spid="342046" grpId="0"/>
      <p:bldP spid="342046" grpId="1"/>
      <p:bldP spid="342047" grpId="0"/>
      <p:bldP spid="342047" grpId="1"/>
      <p:bldP spid="342048" grpId="0"/>
      <p:bldP spid="342048" grpId="1"/>
      <p:bldP spid="342049" grpId="0"/>
      <p:bldP spid="342049" grpId="1"/>
      <p:bldP spid="342050" grpId="0"/>
      <p:bldP spid="342050" grpId="1"/>
      <p:bldP spid="342051" grpId="0"/>
      <p:bldP spid="342051" grpId="1"/>
      <p:bldP spid="342052" grpId="0"/>
      <p:bldP spid="342052" grpId="1"/>
      <p:bldP spid="342053" grpId="0"/>
      <p:bldP spid="342053" grpId="1"/>
      <p:bldP spid="342054" grpId="0"/>
      <p:bldP spid="342054" grpId="1"/>
      <p:bldP spid="342055" grpId="0"/>
      <p:bldP spid="342055" grpId="1"/>
      <p:bldP spid="342056" grpId="0"/>
      <p:bldP spid="342056" grpId="1"/>
      <p:bldP spid="342057" grpId="0"/>
      <p:bldP spid="342057" grpId="1"/>
      <p:bldP spid="342058" grpId="0"/>
      <p:bldP spid="342058" grpId="1"/>
      <p:bldP spid="342059" grpId="0"/>
      <p:bldP spid="342059" grpId="1"/>
      <p:bldP spid="342060" grpId="0"/>
      <p:bldP spid="342060" grpId="1"/>
      <p:bldP spid="342061" grpId="0"/>
      <p:bldP spid="342061" grpId="1"/>
      <p:bldP spid="342062" grpId="0"/>
      <p:bldP spid="342062" grpId="1"/>
      <p:bldP spid="342063" grpId="0"/>
      <p:bldP spid="342063" grpId="1"/>
      <p:bldP spid="342064" grpId="0"/>
      <p:bldP spid="342064" grpId="1"/>
      <p:bldP spid="342065" grpId="0"/>
      <p:bldP spid="342065" grpId="1"/>
      <p:bldP spid="342066" grpId="0"/>
      <p:bldP spid="342066" grpId="1"/>
      <p:bldP spid="342067" grpId="0"/>
      <p:bldP spid="342067" grpId="1"/>
      <p:bldP spid="342068" grpId="0"/>
      <p:bldP spid="342068" grpId="1"/>
      <p:bldP spid="342069" grpId="0"/>
      <p:bldP spid="342069" grpId="1"/>
      <p:bldP spid="342070" grpId="0"/>
      <p:bldP spid="342070" grpId="1"/>
      <p:bldP spid="342071" grpId="0"/>
      <p:bldP spid="342071" grpId="1"/>
      <p:bldP spid="342072" grpId="0"/>
      <p:bldP spid="342072" grpId="1"/>
      <p:bldP spid="342073" grpId="0"/>
      <p:bldP spid="342073" grpId="1"/>
      <p:bldP spid="342074" grpId="0"/>
      <p:bldP spid="342074" grpId="1"/>
      <p:bldP spid="342075" grpId="0"/>
      <p:bldP spid="342075" grpId="1"/>
      <p:bldP spid="342076" grpId="0"/>
      <p:bldP spid="342076" grpId="1"/>
      <p:bldP spid="342077" grpId="0"/>
      <p:bldP spid="342077" grpId="1"/>
      <p:bldP spid="342078" grpId="0"/>
      <p:bldP spid="342078" grpId="1"/>
      <p:bldP spid="342079" grpId="0"/>
      <p:bldP spid="342079" grpId="1"/>
      <p:bldP spid="342080" grpId="0"/>
      <p:bldP spid="342080" grpId="1"/>
      <p:bldP spid="342081" grpId="0"/>
      <p:bldP spid="342081" grpId="1"/>
      <p:bldP spid="342082" grpId="0"/>
      <p:bldP spid="342082" grpId="1"/>
      <p:bldP spid="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2019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Soru-12 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Bir sıvının elektrik akımını iletmesi için aşağıdakilerden hangisi gereklidir?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a)moleküler yapıda olması             b)heterojen olması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c)homojen olması                          d)iyonlar içermesi</a:t>
            </a:r>
          </a:p>
        </p:txBody>
      </p:sp>
      <p:pic>
        <p:nvPicPr>
          <p:cNvPr id="342021" name="MSj03401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2022" name="MSj03417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023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42024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42025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42026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42027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42028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42029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42030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42031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42033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42034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42035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42036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42037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42038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42039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42040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42041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42042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42043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42044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42045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42046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42047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42048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42049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42050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42051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42052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42053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42054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42055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42056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42057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42058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42059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42060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42061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42062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42063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42064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42065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42066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42067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42068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42069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42070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42071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42072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42073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42074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42075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42076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42077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42078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42079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42080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42081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42082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42083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2928938" y="8215313"/>
            <a:ext cx="2714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Doğru Cevap  D</a:t>
            </a:r>
          </a:p>
        </p:txBody>
      </p:sp>
      <p:sp>
        <p:nvSpPr>
          <p:cNvPr id="69" name="Metin kutusu 68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20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420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420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2021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2022"/>
                </p:tgtEl>
              </p:cMediaNode>
            </p:audio>
          </p:childTnLst>
        </p:cTn>
      </p:par>
    </p:tnLst>
    <p:bldLst>
      <p:bldP spid="342018" grpId="0"/>
      <p:bldP spid="342019" grpId="0"/>
      <p:bldP spid="342023" grpId="0"/>
      <p:bldP spid="342023" grpId="1"/>
      <p:bldP spid="342023" grpId="2"/>
      <p:bldP spid="342024" grpId="0"/>
      <p:bldP spid="342024" grpId="1"/>
      <p:bldP spid="342025" grpId="0"/>
      <p:bldP spid="342025" grpId="1"/>
      <p:bldP spid="342026" grpId="0"/>
      <p:bldP spid="342026" grpId="1"/>
      <p:bldP spid="342027" grpId="0"/>
      <p:bldP spid="342027" grpId="1"/>
      <p:bldP spid="342028" grpId="0"/>
      <p:bldP spid="342028" grpId="1"/>
      <p:bldP spid="342029" grpId="0"/>
      <p:bldP spid="342029" grpId="1"/>
      <p:bldP spid="342030" grpId="0"/>
      <p:bldP spid="342030" grpId="1"/>
      <p:bldP spid="342031" grpId="0"/>
      <p:bldP spid="342031" grpId="1"/>
      <p:bldP spid="342032" grpId="0"/>
      <p:bldP spid="342032" grpId="1"/>
      <p:bldP spid="342033" grpId="0"/>
      <p:bldP spid="342033" grpId="1"/>
      <p:bldP spid="342034" grpId="0"/>
      <p:bldP spid="342034" grpId="1"/>
      <p:bldP spid="342035" grpId="0"/>
      <p:bldP spid="342035" grpId="1"/>
      <p:bldP spid="342036" grpId="0"/>
      <p:bldP spid="342036" grpId="1"/>
      <p:bldP spid="342037" grpId="0"/>
      <p:bldP spid="342037" grpId="1"/>
      <p:bldP spid="342038" grpId="0"/>
      <p:bldP spid="342038" grpId="1"/>
      <p:bldP spid="342039" grpId="0"/>
      <p:bldP spid="342039" grpId="1"/>
      <p:bldP spid="342040" grpId="0"/>
      <p:bldP spid="342040" grpId="1"/>
      <p:bldP spid="342041" grpId="0"/>
      <p:bldP spid="342041" grpId="1"/>
      <p:bldP spid="342042" grpId="0"/>
      <p:bldP spid="342042" grpId="1"/>
      <p:bldP spid="342043" grpId="0"/>
      <p:bldP spid="342043" grpId="1"/>
      <p:bldP spid="342044" grpId="0"/>
      <p:bldP spid="342044" grpId="1"/>
      <p:bldP spid="342045" grpId="0"/>
      <p:bldP spid="342045" grpId="1"/>
      <p:bldP spid="342046" grpId="0"/>
      <p:bldP spid="342046" grpId="1"/>
      <p:bldP spid="342047" grpId="0"/>
      <p:bldP spid="342047" grpId="1"/>
      <p:bldP spid="342048" grpId="0"/>
      <p:bldP spid="342048" grpId="1"/>
      <p:bldP spid="342049" grpId="0"/>
      <p:bldP spid="342049" grpId="1"/>
      <p:bldP spid="342050" grpId="0"/>
      <p:bldP spid="342050" grpId="1"/>
      <p:bldP spid="342051" grpId="0"/>
      <p:bldP spid="342051" grpId="1"/>
      <p:bldP spid="342052" grpId="0"/>
      <p:bldP spid="342052" grpId="1"/>
      <p:bldP spid="342053" grpId="0"/>
      <p:bldP spid="342053" grpId="1"/>
      <p:bldP spid="342054" grpId="0"/>
      <p:bldP spid="342054" grpId="1"/>
      <p:bldP spid="342055" grpId="0"/>
      <p:bldP spid="342055" grpId="1"/>
      <p:bldP spid="342056" grpId="0"/>
      <p:bldP spid="342056" grpId="1"/>
      <p:bldP spid="342057" grpId="0"/>
      <p:bldP spid="342057" grpId="1"/>
      <p:bldP spid="342058" grpId="0"/>
      <p:bldP spid="342058" grpId="1"/>
      <p:bldP spid="342059" grpId="0"/>
      <p:bldP spid="342059" grpId="1"/>
      <p:bldP spid="342060" grpId="0"/>
      <p:bldP spid="342060" grpId="1"/>
      <p:bldP spid="342061" grpId="0"/>
      <p:bldP spid="342061" grpId="1"/>
      <p:bldP spid="342062" grpId="0"/>
      <p:bldP spid="342062" grpId="1"/>
      <p:bldP spid="342063" grpId="0"/>
      <p:bldP spid="342063" grpId="1"/>
      <p:bldP spid="342064" grpId="0"/>
      <p:bldP spid="342064" grpId="1"/>
      <p:bldP spid="342065" grpId="0"/>
      <p:bldP spid="342065" grpId="1"/>
      <p:bldP spid="342066" grpId="0"/>
      <p:bldP spid="342066" grpId="1"/>
      <p:bldP spid="342067" grpId="0"/>
      <p:bldP spid="342067" grpId="1"/>
      <p:bldP spid="342068" grpId="0"/>
      <p:bldP spid="342068" grpId="1"/>
      <p:bldP spid="342069" grpId="0"/>
      <p:bldP spid="342069" grpId="1"/>
      <p:bldP spid="342070" grpId="0"/>
      <p:bldP spid="342070" grpId="1"/>
      <p:bldP spid="342071" grpId="0"/>
      <p:bldP spid="342071" grpId="1"/>
      <p:bldP spid="342072" grpId="0"/>
      <p:bldP spid="342072" grpId="1"/>
      <p:bldP spid="342073" grpId="0"/>
      <p:bldP spid="342073" grpId="1"/>
      <p:bldP spid="342074" grpId="0"/>
      <p:bldP spid="342074" grpId="1"/>
      <p:bldP spid="342075" grpId="0"/>
      <p:bldP spid="342075" grpId="1"/>
      <p:bldP spid="342076" grpId="0"/>
      <p:bldP spid="342076" grpId="1"/>
      <p:bldP spid="342077" grpId="0"/>
      <p:bldP spid="342077" grpId="1"/>
      <p:bldP spid="342078" grpId="0"/>
      <p:bldP spid="342078" grpId="1"/>
      <p:bldP spid="342079" grpId="0"/>
      <p:bldP spid="342079" grpId="1"/>
      <p:bldP spid="342080" grpId="0"/>
      <p:bldP spid="342080" grpId="1"/>
      <p:bldP spid="342081" grpId="0"/>
      <p:bldP spid="342081" grpId="1"/>
      <p:bldP spid="342082" grpId="0"/>
      <p:bldP spid="342082" grpId="1"/>
      <p:bldP spid="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SOSYAL BİLGİLER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23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6423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13- 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Hitit Devletine bir çok dine karşı inanç ve hoşgörüsünden dolayı verilen unvan nedir?</a:t>
            </a:r>
          </a:p>
        </p:txBody>
      </p:sp>
      <p:pic>
        <p:nvPicPr>
          <p:cNvPr id="337925" name="MSj0358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26" name="MSj03604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27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7929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7930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7931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7932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7933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7934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7935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7936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7937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7938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7939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7940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7941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7942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7943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7944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7945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7946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7947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7948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7949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7950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7951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37952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37953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37954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37955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37956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37957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37958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37959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37960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37961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37962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37963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37964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37965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37966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37967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37968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37969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37970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37971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37972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37973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37974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37975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37976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37977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37978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37979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37980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37981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37982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37983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37984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37985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37986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37987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2627313" y="7691438"/>
            <a:ext cx="4176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Bin Tanrılı İl (Devlet)</a:t>
            </a:r>
          </a:p>
        </p:txBody>
      </p:sp>
      <p:sp>
        <p:nvSpPr>
          <p:cNvPr id="69" name="Metin kutusu 68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79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79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79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7925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7926"/>
                </p:tgtEl>
              </p:cMediaNode>
            </p:audio>
          </p:childTnLst>
        </p:cTn>
      </p:par>
    </p:tnLst>
    <p:bldLst>
      <p:bldP spid="337922" grpId="0"/>
      <p:bldP spid="337923" grpId="0"/>
      <p:bldP spid="337927" grpId="0"/>
      <p:bldP spid="337927" grpId="1"/>
      <p:bldP spid="337927" grpId="2"/>
      <p:bldP spid="337928" grpId="0"/>
      <p:bldP spid="337928" grpId="1"/>
      <p:bldP spid="337929" grpId="0"/>
      <p:bldP spid="337929" grpId="1"/>
      <p:bldP spid="337930" grpId="0"/>
      <p:bldP spid="337930" grpId="1"/>
      <p:bldP spid="337931" grpId="0"/>
      <p:bldP spid="337931" grpId="1"/>
      <p:bldP spid="337932" grpId="0"/>
      <p:bldP spid="337932" grpId="1"/>
      <p:bldP spid="337933" grpId="0"/>
      <p:bldP spid="337933" grpId="1"/>
      <p:bldP spid="337934" grpId="0"/>
      <p:bldP spid="337934" grpId="1"/>
      <p:bldP spid="337935" grpId="0"/>
      <p:bldP spid="337935" grpId="1"/>
      <p:bldP spid="337936" grpId="0"/>
      <p:bldP spid="337936" grpId="1"/>
      <p:bldP spid="337937" grpId="0"/>
      <p:bldP spid="337937" grpId="1"/>
      <p:bldP spid="337938" grpId="0"/>
      <p:bldP spid="337938" grpId="1"/>
      <p:bldP spid="337939" grpId="0"/>
      <p:bldP spid="337939" grpId="1"/>
      <p:bldP spid="337940" grpId="0"/>
      <p:bldP spid="337940" grpId="1"/>
      <p:bldP spid="337941" grpId="0"/>
      <p:bldP spid="337941" grpId="1"/>
      <p:bldP spid="337942" grpId="0"/>
      <p:bldP spid="337942" grpId="1"/>
      <p:bldP spid="337943" grpId="0"/>
      <p:bldP spid="337943" grpId="1"/>
      <p:bldP spid="337944" grpId="0"/>
      <p:bldP spid="337944" grpId="1"/>
      <p:bldP spid="337945" grpId="0"/>
      <p:bldP spid="337945" grpId="1"/>
      <p:bldP spid="337946" grpId="0"/>
      <p:bldP spid="337946" grpId="1"/>
      <p:bldP spid="337947" grpId="0"/>
      <p:bldP spid="337947" grpId="1"/>
      <p:bldP spid="337948" grpId="0"/>
      <p:bldP spid="337948" grpId="1"/>
      <p:bldP spid="337949" grpId="0"/>
      <p:bldP spid="337949" grpId="1"/>
      <p:bldP spid="337950" grpId="0"/>
      <p:bldP spid="337950" grpId="1"/>
      <p:bldP spid="337951" grpId="0"/>
      <p:bldP spid="337951" grpId="1"/>
      <p:bldP spid="337952" grpId="0"/>
      <p:bldP spid="337952" grpId="1"/>
      <p:bldP spid="337953" grpId="0"/>
      <p:bldP spid="337953" grpId="1"/>
      <p:bldP spid="337954" grpId="0"/>
      <p:bldP spid="337954" grpId="1"/>
      <p:bldP spid="337955" grpId="0"/>
      <p:bldP spid="337955" grpId="1"/>
      <p:bldP spid="337956" grpId="0"/>
      <p:bldP spid="337956" grpId="1"/>
      <p:bldP spid="337957" grpId="0"/>
      <p:bldP spid="337957" grpId="1"/>
      <p:bldP spid="337958" grpId="0"/>
      <p:bldP spid="337958" grpId="1"/>
      <p:bldP spid="337959" grpId="0"/>
      <p:bldP spid="337959" grpId="1"/>
      <p:bldP spid="337960" grpId="0"/>
      <p:bldP spid="337960" grpId="1"/>
      <p:bldP spid="337961" grpId="0"/>
      <p:bldP spid="337961" grpId="1"/>
      <p:bldP spid="337962" grpId="0"/>
      <p:bldP spid="337962" grpId="1"/>
      <p:bldP spid="337963" grpId="0"/>
      <p:bldP spid="337963" grpId="1"/>
      <p:bldP spid="337964" grpId="0"/>
      <p:bldP spid="337964" grpId="1"/>
      <p:bldP spid="337965" grpId="0"/>
      <p:bldP spid="337965" grpId="1"/>
      <p:bldP spid="337966" grpId="0"/>
      <p:bldP spid="337966" grpId="1"/>
      <p:bldP spid="337967" grpId="0"/>
      <p:bldP spid="337967" grpId="1"/>
      <p:bldP spid="337968" grpId="0"/>
      <p:bldP spid="337968" grpId="1"/>
      <p:bldP spid="337969" grpId="0"/>
      <p:bldP spid="337969" grpId="1"/>
      <p:bldP spid="337970" grpId="0"/>
      <p:bldP spid="337970" grpId="1"/>
      <p:bldP spid="337971" grpId="0"/>
      <p:bldP spid="337971" grpId="1"/>
      <p:bldP spid="337972" grpId="0"/>
      <p:bldP spid="337972" grpId="1"/>
      <p:bldP spid="337973" grpId="0"/>
      <p:bldP spid="337973" grpId="1"/>
      <p:bldP spid="337974" grpId="0"/>
      <p:bldP spid="337974" grpId="1"/>
      <p:bldP spid="337975" grpId="0"/>
      <p:bldP spid="337975" grpId="1"/>
      <p:bldP spid="337976" grpId="0"/>
      <p:bldP spid="337976" grpId="1"/>
      <p:bldP spid="337977" grpId="0"/>
      <p:bldP spid="337977" grpId="1"/>
      <p:bldP spid="337978" grpId="0"/>
      <p:bldP spid="337978" grpId="1"/>
      <p:bldP spid="337979" grpId="0"/>
      <p:bldP spid="337979" grpId="1"/>
      <p:bldP spid="337980" grpId="0"/>
      <p:bldP spid="337980" grpId="1"/>
      <p:bldP spid="337981" grpId="0"/>
      <p:bldP spid="337981" grpId="1"/>
      <p:bldP spid="337982" grpId="0"/>
      <p:bldP spid="337982" grpId="1"/>
      <p:bldP spid="337983" grpId="0"/>
      <p:bldP spid="337983" grpId="1"/>
      <p:bldP spid="337984" grpId="0"/>
      <p:bldP spid="337984" grpId="1"/>
      <p:bldP spid="337985" grpId="0"/>
      <p:bldP spid="337985" grpId="1"/>
      <p:bldP spid="337986" grpId="0"/>
      <p:bldP spid="337986" grpId="1"/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SOSYAL BİLGİLER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23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14- 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Sovyetler Birliğinin dağılmasıyla kurulan Türk devletleri başta olmak üzere gelişme yolundaki ülkelerin kalkınmalarına yardımcı olmak ve bu ülkelerle ekonomik, ticari, sosyal, kültürel iş birliği kurmak için oluşturulan kuruluşun kısa adı.</a:t>
            </a:r>
            <a:endParaRPr lang="tr-TR" altLang="tr-TR" sz="3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37925" name="MSj0369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26" name="MSj03698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27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7929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7930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7931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7932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7933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7934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7935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7936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7937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7938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7939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7940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7941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7942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7943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7944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7945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7946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7947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7948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7949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7950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7951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37952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37953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37954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37955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37956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37957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37958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37959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37960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37961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37962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37963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37964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37965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37966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37967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37968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37969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37970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37971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37972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37973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37974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37975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37976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37977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37978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37979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37980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37981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37982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37983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37984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37985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37986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37987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889000" y="8313738"/>
            <a:ext cx="5473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TİKA</a:t>
            </a:r>
          </a:p>
        </p:txBody>
      </p:sp>
      <p:sp>
        <p:nvSpPr>
          <p:cNvPr id="69" name="Metin kutusu 68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79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79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79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7925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7926"/>
                </p:tgtEl>
              </p:cMediaNode>
            </p:audio>
          </p:childTnLst>
        </p:cTn>
      </p:par>
    </p:tnLst>
    <p:bldLst>
      <p:bldP spid="337922" grpId="0"/>
      <p:bldP spid="337923" grpId="0"/>
      <p:bldP spid="337927" grpId="0"/>
      <p:bldP spid="337927" grpId="1"/>
      <p:bldP spid="337927" grpId="2"/>
      <p:bldP spid="337928" grpId="0"/>
      <p:bldP spid="337928" grpId="1"/>
      <p:bldP spid="337929" grpId="0"/>
      <p:bldP spid="337929" grpId="1"/>
      <p:bldP spid="337930" grpId="0"/>
      <p:bldP spid="337930" grpId="1"/>
      <p:bldP spid="337931" grpId="0"/>
      <p:bldP spid="337931" grpId="1"/>
      <p:bldP spid="337932" grpId="0"/>
      <p:bldP spid="337932" grpId="1"/>
      <p:bldP spid="337933" grpId="0"/>
      <p:bldP spid="337933" grpId="1"/>
      <p:bldP spid="337934" grpId="0"/>
      <p:bldP spid="337934" grpId="1"/>
      <p:bldP spid="337935" grpId="0"/>
      <p:bldP spid="337935" grpId="1"/>
      <p:bldP spid="337936" grpId="0"/>
      <p:bldP spid="337936" grpId="1"/>
      <p:bldP spid="337937" grpId="0"/>
      <p:bldP spid="337937" grpId="1"/>
      <p:bldP spid="337938" grpId="0"/>
      <p:bldP spid="337938" grpId="1"/>
      <p:bldP spid="337939" grpId="0"/>
      <p:bldP spid="337939" grpId="1"/>
      <p:bldP spid="337940" grpId="0"/>
      <p:bldP spid="337940" grpId="1"/>
      <p:bldP spid="337941" grpId="0"/>
      <p:bldP spid="337941" grpId="1"/>
      <p:bldP spid="337942" grpId="0"/>
      <p:bldP spid="337942" grpId="1"/>
      <p:bldP spid="337943" grpId="0"/>
      <p:bldP spid="337943" grpId="1"/>
      <p:bldP spid="337944" grpId="0"/>
      <p:bldP spid="337944" grpId="1"/>
      <p:bldP spid="337945" grpId="0"/>
      <p:bldP spid="337945" grpId="1"/>
      <p:bldP spid="337946" grpId="0"/>
      <p:bldP spid="337946" grpId="1"/>
      <p:bldP spid="337947" grpId="0"/>
      <p:bldP spid="337947" grpId="1"/>
      <p:bldP spid="337948" grpId="0"/>
      <p:bldP spid="337948" grpId="1"/>
      <p:bldP spid="337949" grpId="0"/>
      <p:bldP spid="337949" grpId="1"/>
      <p:bldP spid="337950" grpId="0"/>
      <p:bldP spid="337950" grpId="1"/>
      <p:bldP spid="337951" grpId="0"/>
      <p:bldP spid="337951" grpId="1"/>
      <p:bldP spid="337952" grpId="0"/>
      <p:bldP spid="337952" grpId="1"/>
      <p:bldP spid="337953" grpId="0"/>
      <p:bldP spid="337953" grpId="1"/>
      <p:bldP spid="337954" grpId="0"/>
      <p:bldP spid="337954" grpId="1"/>
      <p:bldP spid="337955" grpId="0"/>
      <p:bldP spid="337955" grpId="1"/>
      <p:bldP spid="337956" grpId="0"/>
      <p:bldP spid="337956" grpId="1"/>
      <p:bldP spid="337957" grpId="0"/>
      <p:bldP spid="337957" grpId="1"/>
      <p:bldP spid="337958" grpId="0"/>
      <p:bldP spid="337958" grpId="1"/>
      <p:bldP spid="337959" grpId="0"/>
      <p:bldP spid="337959" grpId="1"/>
      <p:bldP spid="337960" grpId="0"/>
      <p:bldP spid="337960" grpId="1"/>
      <p:bldP spid="337961" grpId="0"/>
      <p:bldP spid="337961" grpId="1"/>
      <p:bldP spid="337962" grpId="0"/>
      <p:bldP spid="337962" grpId="1"/>
      <p:bldP spid="337963" grpId="0"/>
      <p:bldP spid="337963" grpId="1"/>
      <p:bldP spid="337964" grpId="0"/>
      <p:bldP spid="337964" grpId="1"/>
      <p:bldP spid="337965" grpId="0"/>
      <p:bldP spid="337965" grpId="1"/>
      <p:bldP spid="337966" grpId="0"/>
      <p:bldP spid="337966" grpId="1"/>
      <p:bldP spid="337967" grpId="0"/>
      <p:bldP spid="337967" grpId="1"/>
      <p:bldP spid="337968" grpId="0"/>
      <p:bldP spid="337968" grpId="1"/>
      <p:bldP spid="337969" grpId="0"/>
      <p:bldP spid="337969" grpId="1"/>
      <p:bldP spid="337970" grpId="0"/>
      <p:bldP spid="337970" grpId="1"/>
      <p:bldP spid="337971" grpId="0"/>
      <p:bldP spid="337971" grpId="1"/>
      <p:bldP spid="337972" grpId="0"/>
      <p:bldP spid="337972" grpId="1"/>
      <p:bldP spid="337973" grpId="0"/>
      <p:bldP spid="337973" grpId="1"/>
      <p:bldP spid="337974" grpId="0"/>
      <p:bldP spid="337974" grpId="1"/>
      <p:bldP spid="337975" grpId="0"/>
      <p:bldP spid="337975" grpId="1"/>
      <p:bldP spid="337976" grpId="0"/>
      <p:bldP spid="337976" grpId="1"/>
      <p:bldP spid="337977" grpId="0"/>
      <p:bldP spid="337977" grpId="1"/>
      <p:bldP spid="337978" grpId="0"/>
      <p:bldP spid="337978" grpId="1"/>
      <p:bldP spid="337979" grpId="0"/>
      <p:bldP spid="337979" grpId="1"/>
      <p:bldP spid="337980" grpId="0"/>
      <p:bldP spid="337980" grpId="1"/>
      <p:bldP spid="337981" grpId="0"/>
      <p:bldP spid="337981" grpId="1"/>
      <p:bldP spid="337982" grpId="0"/>
      <p:bldP spid="337982" grpId="1"/>
      <p:bldP spid="337983" grpId="0"/>
      <p:bldP spid="337983" grpId="1"/>
      <p:bldP spid="337984" grpId="0"/>
      <p:bldP spid="337984" grpId="1"/>
      <p:bldP spid="337985" grpId="0"/>
      <p:bldP spid="337985" grpId="1"/>
      <p:bldP spid="337986" grpId="0"/>
      <p:bldP spid="337986" grpId="1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İNGİLİZCE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9971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-15  A: Did you watch the football match?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          B: No, we ____.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a) watch                                         b) didn't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c) did                                  d) did also   </a:t>
            </a:r>
          </a:p>
        </p:txBody>
      </p:sp>
      <p:pic>
        <p:nvPicPr>
          <p:cNvPr id="339973" name="MSj025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9974" name="MSj0272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975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9976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9977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9978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9979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9980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9981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9982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9983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9984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9985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9986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9987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9988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9989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9990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9991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9992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9993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9994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9995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9996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9997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9998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9999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40000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40001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40002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40003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40004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40005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40006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40007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40008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40009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40010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40011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40012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40013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40014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40015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40016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40017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40018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40019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40020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40021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40022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40023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40024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40025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40026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40027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40028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40029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40030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40031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40032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40033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40034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40035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2928938" y="8215313"/>
            <a:ext cx="2714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Doğru Cevap  B</a:t>
            </a:r>
          </a:p>
        </p:txBody>
      </p:sp>
      <p:sp>
        <p:nvSpPr>
          <p:cNvPr id="69" name="Metin kutusu 68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99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99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9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99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9973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9974"/>
                </p:tgtEl>
              </p:cMediaNode>
            </p:audio>
          </p:childTnLst>
        </p:cTn>
      </p:par>
    </p:tnLst>
    <p:bldLst>
      <p:bldP spid="339970" grpId="0"/>
      <p:bldP spid="339971" grpId="0"/>
      <p:bldP spid="339975" grpId="0"/>
      <p:bldP spid="339975" grpId="1"/>
      <p:bldP spid="339975" grpId="2"/>
      <p:bldP spid="339976" grpId="0"/>
      <p:bldP spid="339976" grpId="1"/>
      <p:bldP spid="339977" grpId="0"/>
      <p:bldP spid="339977" grpId="1"/>
      <p:bldP spid="339978" grpId="0"/>
      <p:bldP spid="339978" grpId="1"/>
      <p:bldP spid="339979" grpId="0"/>
      <p:bldP spid="339979" grpId="1"/>
      <p:bldP spid="339980" grpId="0"/>
      <p:bldP spid="339980" grpId="1"/>
      <p:bldP spid="339981" grpId="0"/>
      <p:bldP spid="339981" grpId="1"/>
      <p:bldP spid="339982" grpId="0"/>
      <p:bldP spid="339982" grpId="1"/>
      <p:bldP spid="339983" grpId="0"/>
      <p:bldP spid="339983" grpId="1"/>
      <p:bldP spid="339984" grpId="0"/>
      <p:bldP spid="339984" grpId="1"/>
      <p:bldP spid="339985" grpId="0"/>
      <p:bldP spid="339985" grpId="1"/>
      <p:bldP spid="339986" grpId="0"/>
      <p:bldP spid="339986" grpId="1"/>
      <p:bldP spid="339987" grpId="0"/>
      <p:bldP spid="339987" grpId="1"/>
      <p:bldP spid="339988" grpId="0"/>
      <p:bldP spid="339988" grpId="1"/>
      <p:bldP spid="339989" grpId="0"/>
      <p:bldP spid="339989" grpId="1"/>
      <p:bldP spid="339990" grpId="0"/>
      <p:bldP spid="339990" grpId="1"/>
      <p:bldP spid="339991" grpId="0"/>
      <p:bldP spid="339991" grpId="1"/>
      <p:bldP spid="339992" grpId="0"/>
      <p:bldP spid="339992" grpId="1"/>
      <p:bldP spid="339993" grpId="0"/>
      <p:bldP spid="339993" grpId="1"/>
      <p:bldP spid="339994" grpId="0"/>
      <p:bldP spid="339994" grpId="1"/>
      <p:bldP spid="339995" grpId="0"/>
      <p:bldP spid="339995" grpId="1"/>
      <p:bldP spid="339996" grpId="0"/>
      <p:bldP spid="339996" grpId="1"/>
      <p:bldP spid="339997" grpId="0"/>
      <p:bldP spid="339997" grpId="1"/>
      <p:bldP spid="339998" grpId="0"/>
      <p:bldP spid="339998" grpId="1"/>
      <p:bldP spid="339999" grpId="0"/>
      <p:bldP spid="339999" grpId="1"/>
      <p:bldP spid="340000" grpId="0"/>
      <p:bldP spid="340000" grpId="1"/>
      <p:bldP spid="340001" grpId="0"/>
      <p:bldP spid="340001" grpId="1"/>
      <p:bldP spid="340002" grpId="0"/>
      <p:bldP spid="340002" grpId="1"/>
      <p:bldP spid="340003" grpId="0"/>
      <p:bldP spid="340003" grpId="1"/>
      <p:bldP spid="340004" grpId="0"/>
      <p:bldP spid="340004" grpId="1"/>
      <p:bldP spid="340005" grpId="0"/>
      <p:bldP spid="340005" grpId="1"/>
      <p:bldP spid="340006" grpId="0"/>
      <p:bldP spid="340006" grpId="1"/>
      <p:bldP spid="340007" grpId="0"/>
      <p:bldP spid="340007" grpId="1"/>
      <p:bldP spid="340008" grpId="0"/>
      <p:bldP spid="340008" grpId="1"/>
      <p:bldP spid="340009" grpId="0"/>
      <p:bldP spid="340009" grpId="1"/>
      <p:bldP spid="340010" grpId="0"/>
      <p:bldP spid="340010" grpId="1"/>
      <p:bldP spid="340011" grpId="0"/>
      <p:bldP spid="340011" grpId="1"/>
      <p:bldP spid="340012" grpId="0"/>
      <p:bldP spid="340012" grpId="1"/>
      <p:bldP spid="340013" grpId="0"/>
      <p:bldP spid="340013" grpId="1"/>
      <p:bldP spid="340014" grpId="0"/>
      <p:bldP spid="340014" grpId="1"/>
      <p:bldP spid="340015" grpId="0"/>
      <p:bldP spid="340015" grpId="1"/>
      <p:bldP spid="340016" grpId="0"/>
      <p:bldP spid="340016" grpId="1"/>
      <p:bldP spid="340017" grpId="0"/>
      <p:bldP spid="340017" grpId="1"/>
      <p:bldP spid="340018" grpId="0"/>
      <p:bldP spid="340018" grpId="1"/>
      <p:bldP spid="340019" grpId="0"/>
      <p:bldP spid="340019" grpId="1"/>
      <p:bldP spid="340020" grpId="0"/>
      <p:bldP spid="340020" grpId="1"/>
      <p:bldP spid="340021" grpId="0"/>
      <p:bldP spid="340021" grpId="1"/>
      <p:bldP spid="340022" grpId="0"/>
      <p:bldP spid="340022" grpId="1"/>
      <p:bldP spid="340023" grpId="0"/>
      <p:bldP spid="340023" grpId="1"/>
      <p:bldP spid="340024" grpId="0"/>
      <p:bldP spid="340024" grpId="1"/>
      <p:bldP spid="340025" grpId="0"/>
      <p:bldP spid="340025" grpId="1"/>
      <p:bldP spid="340026" grpId="0"/>
      <p:bldP spid="340026" grpId="1"/>
      <p:bldP spid="340027" grpId="0"/>
      <p:bldP spid="340027" grpId="1"/>
      <p:bldP spid="340028" grpId="0"/>
      <p:bldP spid="340028" grpId="1"/>
      <p:bldP spid="340029" grpId="0"/>
      <p:bldP spid="340029" grpId="1"/>
      <p:bldP spid="340030" grpId="0"/>
      <p:bldP spid="340030" grpId="1"/>
      <p:bldP spid="340031" grpId="0"/>
      <p:bldP spid="340031" grpId="1"/>
      <p:bldP spid="340032" grpId="0"/>
      <p:bldP spid="340032" grpId="1"/>
      <p:bldP spid="340033" grpId="0"/>
      <p:bldP spid="340033" grpId="1"/>
      <p:bldP spid="340034" grpId="0"/>
      <p:bldP spid="340034" grpId="1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39713" y="1557338"/>
            <a:ext cx="86423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  <a:latin typeface="Arial" panose="020B0604020202020204" pitchFamily="34" charset="0"/>
              </a:rPr>
              <a:t>Soru 1- </a:t>
            </a:r>
            <a:r>
              <a:rPr lang="tr-TR" altLang="tr-TR" sz="280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tr-TR" altLang="tr-TR" sz="2800" b="1">
                <a:solidFill>
                  <a:schemeClr val="tx1"/>
                </a:solidFill>
                <a:latin typeface="Garamond" panose="02020404030301010803" pitchFamily="18" charset="0"/>
              </a:rPr>
              <a:t>Türkiye’de Erozyonla mücadele amacıyla kurulan vakfın kısa adı nedir?</a:t>
            </a:r>
            <a:endParaRPr lang="tr-TR" altLang="tr-TR" sz="2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54410" name="MSj0215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411" name="MSj02154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412" name="Text Box 140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54413" name="Text Box 1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54414" name="Text Box 1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54415" name="Text Box 1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54416" name="Text Box 1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54417" name="Text Box 1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54418" name="Text Box 1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54419" name="Text Box 1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54420" name="Text Box 1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54421" name="Text Box 1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54422" name="Text Box 1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54423" name="Text Box 1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54424" name="Text Box 15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54425" name="Text Box 15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54426" name="Text Box 15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54427" name="Text Box 15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54428" name="Text Box 15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54429" name="Text Box 15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54430" name="Text Box 15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54431" name="Text Box 15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54432" name="Text Box 16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54433" name="Text Box 16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54434" name="Text Box 16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54435" name="Text Box 16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54436" name="Text Box 16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54437" name="Text Box 16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54438" name="Text Box 16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54439" name="Text Box 16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54440" name="Text Box 16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54441" name="Text Box 16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54442" name="Text Box 17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54443" name="Text Box 17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54444" name="Text Box 17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54445" name="Text Box 17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54446" name="Text Box 17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54447" name="Text Box 17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54448" name="Text Box 17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54449" name="Text Box 17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54450" name="Text Box 17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54451" name="Text Box 17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54452" name="Text Box 18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54453" name="Text Box 18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54454" name="Text Box 18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54455" name="Text Box 18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54456" name="Text Box 18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54457" name="Text Box 185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54458" name="Text Box 186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54459" name="Text Box 187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54460" name="Text Box 188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54461" name="Text Box 189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54462" name="Text Box 190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54463" name="Text Box 191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54464" name="Text Box 192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54465" name="Text Box 193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54466" name="Text Box 194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54467" name="Text Box 19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54468" name="Text Box 196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54469" name="Text Box 197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54470" name="Text Box 19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54471" name="Text Box 199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54472" name="Text Box 200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2011363" y="6742113"/>
            <a:ext cx="5229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TEMA VAKFI</a:t>
            </a:r>
            <a:endParaRPr lang="tr-TR" altLang="tr-TR" sz="280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71" name="Metin kutusu 70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  <p:sp>
        <p:nvSpPr>
          <p:cNvPr id="13381" name="Rectangle 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42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544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68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68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88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88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98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98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08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8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18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18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28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28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38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38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48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48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58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58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68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68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78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78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88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88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298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98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08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08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18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18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28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28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38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38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48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48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58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58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68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68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78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78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88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88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398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398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08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08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18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18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28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28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38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38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48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48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58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58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68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68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78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78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88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88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498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498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08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08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18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18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28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28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38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38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48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48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58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58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68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68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78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78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88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88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598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544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410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411"/>
                </p:tgtEl>
              </p:cMediaNode>
            </p:audio>
          </p:childTnLst>
        </p:cTn>
      </p:par>
    </p:tnLst>
    <p:bldLst>
      <p:bldP spid="54274" grpId="0"/>
      <p:bldP spid="54277" grpId="0"/>
      <p:bldP spid="54412" grpId="0"/>
      <p:bldP spid="54412" grpId="1"/>
      <p:bldP spid="54412" grpId="2"/>
      <p:bldP spid="54413" grpId="0"/>
      <p:bldP spid="54413" grpId="1"/>
      <p:bldP spid="54414" grpId="0"/>
      <p:bldP spid="54414" grpId="1"/>
      <p:bldP spid="54415" grpId="0"/>
      <p:bldP spid="54415" grpId="1"/>
      <p:bldP spid="54416" grpId="0"/>
      <p:bldP spid="54416" grpId="1"/>
      <p:bldP spid="54417" grpId="0"/>
      <p:bldP spid="54417" grpId="1"/>
      <p:bldP spid="54418" grpId="0"/>
      <p:bldP spid="54418" grpId="1"/>
      <p:bldP spid="54419" grpId="0"/>
      <p:bldP spid="54419" grpId="1"/>
      <p:bldP spid="54420" grpId="0"/>
      <p:bldP spid="54420" grpId="1"/>
      <p:bldP spid="54421" grpId="0"/>
      <p:bldP spid="54421" grpId="1"/>
      <p:bldP spid="54422" grpId="0"/>
      <p:bldP spid="54422" grpId="1"/>
      <p:bldP spid="54423" grpId="0"/>
      <p:bldP spid="54423" grpId="1"/>
      <p:bldP spid="54424" grpId="0"/>
      <p:bldP spid="54424" grpId="1"/>
      <p:bldP spid="54425" grpId="0"/>
      <p:bldP spid="54425" grpId="1"/>
      <p:bldP spid="54426" grpId="0"/>
      <p:bldP spid="54426" grpId="1"/>
      <p:bldP spid="54427" grpId="0"/>
      <p:bldP spid="54427" grpId="1"/>
      <p:bldP spid="54428" grpId="0"/>
      <p:bldP spid="54428" grpId="1"/>
      <p:bldP spid="54429" grpId="0"/>
      <p:bldP spid="54429" grpId="1"/>
      <p:bldP spid="54430" grpId="0"/>
      <p:bldP spid="54430" grpId="1"/>
      <p:bldP spid="54431" grpId="0"/>
      <p:bldP spid="54431" grpId="1"/>
      <p:bldP spid="54432" grpId="0"/>
      <p:bldP spid="54432" grpId="1"/>
      <p:bldP spid="54433" grpId="0"/>
      <p:bldP spid="54433" grpId="1"/>
      <p:bldP spid="54434" grpId="0"/>
      <p:bldP spid="54434" grpId="1"/>
      <p:bldP spid="54435" grpId="0"/>
      <p:bldP spid="54435" grpId="1"/>
      <p:bldP spid="54436" grpId="0"/>
      <p:bldP spid="54436" grpId="1"/>
      <p:bldP spid="54437" grpId="0"/>
      <p:bldP spid="54437" grpId="1"/>
      <p:bldP spid="54438" grpId="0"/>
      <p:bldP spid="54438" grpId="1"/>
      <p:bldP spid="54439" grpId="0"/>
      <p:bldP spid="54439" grpId="1"/>
      <p:bldP spid="54440" grpId="0"/>
      <p:bldP spid="54440" grpId="1"/>
      <p:bldP spid="54441" grpId="0"/>
      <p:bldP spid="54441" grpId="1"/>
      <p:bldP spid="54442" grpId="0"/>
      <p:bldP spid="54442" grpId="1"/>
      <p:bldP spid="54443" grpId="0"/>
      <p:bldP spid="54443" grpId="1"/>
      <p:bldP spid="54444" grpId="0"/>
      <p:bldP spid="54444" grpId="1"/>
      <p:bldP spid="54445" grpId="0"/>
      <p:bldP spid="54445" grpId="1"/>
      <p:bldP spid="54446" grpId="0"/>
      <p:bldP spid="54446" grpId="1"/>
      <p:bldP spid="54447" grpId="0"/>
      <p:bldP spid="54447" grpId="1"/>
      <p:bldP spid="54448" grpId="0"/>
      <p:bldP spid="54448" grpId="1"/>
      <p:bldP spid="54449" grpId="0"/>
      <p:bldP spid="54449" grpId="1"/>
      <p:bldP spid="54450" grpId="0"/>
      <p:bldP spid="54450" grpId="1"/>
      <p:bldP spid="54451" grpId="0"/>
      <p:bldP spid="54451" grpId="1"/>
      <p:bldP spid="54452" grpId="0"/>
      <p:bldP spid="54452" grpId="1"/>
      <p:bldP spid="54453" grpId="0"/>
      <p:bldP spid="54453" grpId="1"/>
      <p:bldP spid="54454" grpId="0"/>
      <p:bldP spid="54454" grpId="1"/>
      <p:bldP spid="54455" grpId="0"/>
      <p:bldP spid="54455" grpId="1"/>
      <p:bldP spid="54456" grpId="0"/>
      <p:bldP spid="54456" grpId="1"/>
      <p:bldP spid="54457" grpId="0"/>
      <p:bldP spid="54457" grpId="1"/>
      <p:bldP spid="54458" grpId="0"/>
      <p:bldP spid="54458" grpId="1"/>
      <p:bldP spid="54459" grpId="0"/>
      <p:bldP spid="54459" grpId="1"/>
      <p:bldP spid="54460" grpId="0"/>
      <p:bldP spid="54460" grpId="1"/>
      <p:bldP spid="54461" grpId="0"/>
      <p:bldP spid="54461" grpId="1"/>
      <p:bldP spid="54462" grpId="0"/>
      <p:bldP spid="54462" grpId="1"/>
      <p:bldP spid="54463" grpId="0"/>
      <p:bldP spid="54463" grpId="1"/>
      <p:bldP spid="54464" grpId="0"/>
      <p:bldP spid="54464" grpId="1"/>
      <p:bldP spid="54465" grpId="0"/>
      <p:bldP spid="54465" grpId="1"/>
      <p:bldP spid="54466" grpId="0"/>
      <p:bldP spid="54466" grpId="1"/>
      <p:bldP spid="54467" grpId="0"/>
      <p:bldP spid="54467" grpId="1"/>
      <p:bldP spid="54468" grpId="0"/>
      <p:bldP spid="54468" grpId="1"/>
      <p:bldP spid="54469" grpId="0"/>
      <p:bldP spid="54469" grpId="1"/>
      <p:bldP spid="54470" grpId="0"/>
      <p:bldP spid="54470" grpId="1"/>
      <p:bldP spid="54471" grpId="0"/>
      <p:bldP spid="54471" grpId="1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1779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  <a:latin typeface="Arial" panose="020B0604020202020204" pitchFamily="34" charset="0"/>
              </a:rPr>
              <a:t>Soru 2 </a:t>
            </a:r>
            <a:r>
              <a:rPr lang="tr-TR" altLang="tr-TR" sz="2800">
                <a:solidFill>
                  <a:schemeClr val="tx1"/>
                </a:solidFill>
                <a:latin typeface="Garamond" panose="02020404030301010803" pitchFamily="18" charset="0"/>
              </a:rPr>
              <a:t>Türkiye’nin uluslararası otomatik telefon kod numarası kaçtır?</a:t>
            </a:r>
            <a:endParaRPr lang="tr-TR" altLang="tr-TR" sz="3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31781" name="MSj0254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1782" name="MSj02544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1783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1784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1785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1786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1787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1788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1789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1790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1791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1792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1793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1794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1795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1796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1797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1798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1799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1800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1801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1802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1803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1804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1805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1806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1807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31808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31809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31810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31811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31812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31813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31814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31815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31816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31817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31818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31819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31820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31821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31822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31823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31824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31825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31826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31827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31828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31829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31830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31831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31832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31833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31834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31835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31836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31837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31838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31839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31840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31841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31842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31843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2411413" y="8215313"/>
            <a:ext cx="323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+90</a:t>
            </a:r>
            <a:endParaRPr lang="tr-TR" altLang="tr-TR" sz="280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69" name="Metin kutusu 68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17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17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17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17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00347 -0.64167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1781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1782"/>
                </p:tgtEl>
              </p:cMediaNode>
            </p:audio>
          </p:childTnLst>
        </p:cTn>
      </p:par>
    </p:tnLst>
    <p:bldLst>
      <p:bldP spid="331778" grpId="0"/>
      <p:bldP spid="331779" grpId="0"/>
      <p:bldP spid="331783" grpId="0"/>
      <p:bldP spid="331783" grpId="1"/>
      <p:bldP spid="331783" grpId="2"/>
      <p:bldP spid="331784" grpId="0"/>
      <p:bldP spid="331784" grpId="1"/>
      <p:bldP spid="331785" grpId="0"/>
      <p:bldP spid="331785" grpId="1"/>
      <p:bldP spid="331786" grpId="0"/>
      <p:bldP spid="331786" grpId="1"/>
      <p:bldP spid="331787" grpId="0"/>
      <p:bldP spid="331787" grpId="1"/>
      <p:bldP spid="331788" grpId="0"/>
      <p:bldP spid="331788" grpId="1"/>
      <p:bldP spid="331789" grpId="0"/>
      <p:bldP spid="331789" grpId="1"/>
      <p:bldP spid="331790" grpId="0"/>
      <p:bldP spid="331790" grpId="1"/>
      <p:bldP spid="331791" grpId="0"/>
      <p:bldP spid="331791" grpId="1"/>
      <p:bldP spid="331792" grpId="0"/>
      <p:bldP spid="331792" grpId="1"/>
      <p:bldP spid="331793" grpId="0"/>
      <p:bldP spid="331793" grpId="1"/>
      <p:bldP spid="331794" grpId="0"/>
      <p:bldP spid="331794" grpId="1"/>
      <p:bldP spid="331795" grpId="0"/>
      <p:bldP spid="331795" grpId="1"/>
      <p:bldP spid="331796" grpId="0"/>
      <p:bldP spid="331796" grpId="1"/>
      <p:bldP spid="331797" grpId="0"/>
      <p:bldP spid="331797" grpId="1"/>
      <p:bldP spid="331798" grpId="0"/>
      <p:bldP spid="331798" grpId="1"/>
      <p:bldP spid="331799" grpId="0"/>
      <p:bldP spid="331799" grpId="1"/>
      <p:bldP spid="331800" grpId="0"/>
      <p:bldP spid="331800" grpId="1"/>
      <p:bldP spid="331801" grpId="0"/>
      <p:bldP spid="331801" grpId="1"/>
      <p:bldP spid="331802" grpId="0"/>
      <p:bldP spid="331802" grpId="1"/>
      <p:bldP spid="331803" grpId="0"/>
      <p:bldP spid="331803" grpId="1"/>
      <p:bldP spid="331804" grpId="0"/>
      <p:bldP spid="331804" grpId="1"/>
      <p:bldP spid="331805" grpId="0"/>
      <p:bldP spid="331805" grpId="1"/>
      <p:bldP spid="331806" grpId="0"/>
      <p:bldP spid="331806" grpId="1"/>
      <p:bldP spid="331807" grpId="0"/>
      <p:bldP spid="331807" grpId="1"/>
      <p:bldP spid="331808" grpId="0"/>
      <p:bldP spid="331808" grpId="1"/>
      <p:bldP spid="331809" grpId="0"/>
      <p:bldP spid="331809" grpId="1"/>
      <p:bldP spid="331810" grpId="0"/>
      <p:bldP spid="331810" grpId="1"/>
      <p:bldP spid="331811" grpId="0"/>
      <p:bldP spid="331811" grpId="1"/>
      <p:bldP spid="331812" grpId="0"/>
      <p:bldP spid="331812" grpId="1"/>
      <p:bldP spid="331813" grpId="0"/>
      <p:bldP spid="331813" grpId="1"/>
      <p:bldP spid="331814" grpId="0"/>
      <p:bldP spid="331814" grpId="1"/>
      <p:bldP spid="331815" grpId="0"/>
      <p:bldP spid="331815" grpId="1"/>
      <p:bldP spid="331816" grpId="0"/>
      <p:bldP spid="331816" grpId="1"/>
      <p:bldP spid="331817" grpId="0"/>
      <p:bldP spid="331817" grpId="1"/>
      <p:bldP spid="331818" grpId="0"/>
      <p:bldP spid="331818" grpId="1"/>
      <p:bldP spid="331819" grpId="0"/>
      <p:bldP spid="331819" grpId="1"/>
      <p:bldP spid="331820" grpId="0"/>
      <p:bldP spid="331820" grpId="1"/>
      <p:bldP spid="331821" grpId="0"/>
      <p:bldP spid="331821" grpId="1"/>
      <p:bldP spid="331822" grpId="0"/>
      <p:bldP spid="331822" grpId="1"/>
      <p:bldP spid="331823" grpId="0"/>
      <p:bldP spid="331823" grpId="1"/>
      <p:bldP spid="331824" grpId="0"/>
      <p:bldP spid="331824" grpId="1"/>
      <p:bldP spid="331825" grpId="0"/>
      <p:bldP spid="331825" grpId="1"/>
      <p:bldP spid="331826" grpId="0"/>
      <p:bldP spid="331826" grpId="1"/>
      <p:bldP spid="331827" grpId="0"/>
      <p:bldP spid="331827" grpId="1"/>
      <p:bldP spid="331828" grpId="0"/>
      <p:bldP spid="331828" grpId="1"/>
      <p:bldP spid="331829" grpId="0"/>
      <p:bldP spid="331829" grpId="1"/>
      <p:bldP spid="331830" grpId="0"/>
      <p:bldP spid="331830" grpId="1"/>
      <p:bldP spid="331831" grpId="0"/>
      <p:bldP spid="331831" grpId="1"/>
      <p:bldP spid="331832" grpId="0"/>
      <p:bldP spid="331832" grpId="1"/>
      <p:bldP spid="331833" grpId="0"/>
      <p:bldP spid="331833" grpId="1"/>
      <p:bldP spid="331834" grpId="0"/>
      <p:bldP spid="331834" grpId="1"/>
      <p:bldP spid="331835" grpId="0"/>
      <p:bldP spid="331835" grpId="1"/>
      <p:bldP spid="331836" grpId="0"/>
      <p:bldP spid="331836" grpId="1"/>
      <p:bldP spid="331837" grpId="0"/>
      <p:bldP spid="331837" grpId="1"/>
      <p:bldP spid="331838" grpId="0"/>
      <p:bldP spid="331838" grpId="1"/>
      <p:bldP spid="331839" grpId="0"/>
      <p:bldP spid="331839" grpId="1"/>
      <p:bldP spid="331840" grpId="0"/>
      <p:bldP spid="331840" grpId="1"/>
      <p:bldP spid="331841" grpId="0"/>
      <p:bldP spid="331841" grpId="1"/>
      <p:bldP spid="331842" grpId="0"/>
      <p:bldP spid="331842" grpId="1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0" y="1743075"/>
            <a:ext cx="88931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chemeClr val="tx1"/>
                </a:solidFill>
                <a:latin typeface="Arial" panose="020B0604020202020204" pitchFamily="34" charset="0"/>
              </a:rPr>
              <a:t>Soru 3- </a:t>
            </a:r>
            <a:r>
              <a:rPr lang="tr-TR" altLang="tr-TR" sz="2800" b="1">
                <a:solidFill>
                  <a:schemeClr val="tx1"/>
                </a:solidFill>
                <a:latin typeface="Garamond" panose="02020404030301010803" pitchFamily="18" charset="0"/>
              </a:rPr>
              <a:t>Tarihte Türk adıyla kurulan ilk devlet hangisidir?</a:t>
            </a:r>
            <a:endParaRPr lang="tr-TR" altLang="tr-TR" sz="2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611188" y="3154363"/>
            <a:ext cx="6584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1800" b="1">
                <a:solidFill>
                  <a:schemeClr val="tx1"/>
                </a:solidFill>
                <a:latin typeface="Garamond" panose="02020404030301010803" pitchFamily="18" charset="0"/>
              </a:rPr>
              <a:t>	</a:t>
            </a:r>
          </a:p>
        </p:txBody>
      </p:sp>
      <p:pic>
        <p:nvPicPr>
          <p:cNvPr id="325637" name="MSj0234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5638" name="MSj02341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5639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25640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25641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25642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25643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25644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25645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25646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25647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25648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25649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25650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25651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25652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25653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25654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25655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25656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25657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25658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25659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25660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25661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25662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25663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25664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25665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25666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25667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25668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25669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25670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25671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25672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25673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25674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25675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25676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25677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25678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25679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25680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25681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25682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25683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25684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25685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25686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25687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25688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25689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25690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25691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25692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25693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25694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25695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25696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25697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25698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25699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17476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73" name="72 Metin kutusu"/>
          <p:cNvSpPr txBox="1">
            <a:spLocks noChangeArrowheads="1"/>
          </p:cNvSpPr>
          <p:nvPr/>
        </p:nvSpPr>
        <p:spPr bwMode="auto">
          <a:xfrm>
            <a:off x="584200" y="7278688"/>
            <a:ext cx="6624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GÖKTÜRKLER</a:t>
            </a:r>
            <a:endParaRPr lang="tr-TR" altLang="tr-TR" sz="280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71" name="Metin kutusu 70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56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" fill="hold"/>
                                        <p:tgtEl>
                                          <p:spTgt spid="3256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2" dur="1490" fill="hold"/>
                                        <p:tgtEl>
                                          <p:spTgt spid="3256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 nodeType="clickPar">
                      <p:stCondLst>
                        <p:cond delay="indefinite"/>
                      </p:stCondLst>
                      <p:childTnLst>
                        <p:par>
                          <p:cTn id="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5637"/>
                </p:tgtEl>
              </p:cMediaNode>
            </p:audio>
            <p:audio>
              <p:cMediaNode>
                <p:cTn id="3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5638"/>
                </p:tgtEl>
              </p:cMediaNode>
            </p:audio>
          </p:childTnLst>
        </p:cTn>
      </p:par>
    </p:tnLst>
    <p:bldLst>
      <p:bldP spid="325634" grpId="0"/>
      <p:bldP spid="325635" grpId="0"/>
      <p:bldP spid="325636" grpId="0"/>
      <p:bldP spid="325639" grpId="0"/>
      <p:bldP spid="325639" grpId="1"/>
      <p:bldP spid="325639" grpId="2"/>
      <p:bldP spid="325640" grpId="0"/>
      <p:bldP spid="325640" grpId="1"/>
      <p:bldP spid="325641" grpId="0"/>
      <p:bldP spid="325641" grpId="1"/>
      <p:bldP spid="325642" grpId="0"/>
      <p:bldP spid="325642" grpId="1"/>
      <p:bldP spid="325643" grpId="0"/>
      <p:bldP spid="325643" grpId="1"/>
      <p:bldP spid="325644" grpId="0"/>
      <p:bldP spid="325644" grpId="1"/>
      <p:bldP spid="325645" grpId="0"/>
      <p:bldP spid="325645" grpId="1"/>
      <p:bldP spid="325646" grpId="0"/>
      <p:bldP spid="325646" grpId="1"/>
      <p:bldP spid="325647" grpId="0"/>
      <p:bldP spid="325647" grpId="1"/>
      <p:bldP spid="325648" grpId="0"/>
      <p:bldP spid="325648" grpId="1"/>
      <p:bldP spid="325649" grpId="0"/>
      <p:bldP spid="325649" grpId="1"/>
      <p:bldP spid="325650" grpId="0"/>
      <p:bldP spid="325650" grpId="1"/>
      <p:bldP spid="325651" grpId="0"/>
      <p:bldP spid="325651" grpId="1"/>
      <p:bldP spid="325652" grpId="0"/>
      <p:bldP spid="325652" grpId="1"/>
      <p:bldP spid="325653" grpId="0"/>
      <p:bldP spid="325653" grpId="1"/>
      <p:bldP spid="325654" grpId="0"/>
      <p:bldP spid="325654" grpId="1"/>
      <p:bldP spid="325655" grpId="0"/>
      <p:bldP spid="325655" grpId="1"/>
      <p:bldP spid="325656" grpId="0"/>
      <p:bldP spid="325656" grpId="1"/>
      <p:bldP spid="325657" grpId="0"/>
      <p:bldP spid="325657" grpId="1"/>
      <p:bldP spid="325658" grpId="0"/>
      <p:bldP spid="325658" grpId="1"/>
      <p:bldP spid="325659" grpId="0"/>
      <p:bldP spid="325659" grpId="1"/>
      <p:bldP spid="325660" grpId="0"/>
      <p:bldP spid="325660" grpId="1"/>
      <p:bldP spid="325661" grpId="0"/>
      <p:bldP spid="325661" grpId="1"/>
      <p:bldP spid="325662" grpId="0"/>
      <p:bldP spid="325662" grpId="1"/>
      <p:bldP spid="325663" grpId="0"/>
      <p:bldP spid="325663" grpId="1"/>
      <p:bldP spid="325664" grpId="0"/>
      <p:bldP spid="325664" grpId="1"/>
      <p:bldP spid="325665" grpId="0"/>
      <p:bldP spid="325665" grpId="1"/>
      <p:bldP spid="325666" grpId="0"/>
      <p:bldP spid="325666" grpId="1"/>
      <p:bldP spid="325667" grpId="0"/>
      <p:bldP spid="325667" grpId="1"/>
      <p:bldP spid="325668" grpId="0"/>
      <p:bldP spid="325668" grpId="1"/>
      <p:bldP spid="325669" grpId="0"/>
      <p:bldP spid="325669" grpId="1"/>
      <p:bldP spid="325670" grpId="0"/>
      <p:bldP spid="325670" grpId="1"/>
      <p:bldP spid="325671" grpId="0"/>
      <p:bldP spid="325671" grpId="1"/>
      <p:bldP spid="325672" grpId="0"/>
      <p:bldP spid="325672" grpId="1"/>
      <p:bldP spid="325673" grpId="0"/>
      <p:bldP spid="325673" grpId="1"/>
      <p:bldP spid="325674" grpId="0"/>
      <p:bldP spid="325674" grpId="1"/>
      <p:bldP spid="325675" grpId="0"/>
      <p:bldP spid="325675" grpId="1"/>
      <p:bldP spid="325676" grpId="0"/>
      <p:bldP spid="325676" grpId="1"/>
      <p:bldP spid="325677" grpId="0"/>
      <p:bldP spid="325677" grpId="1"/>
      <p:bldP spid="325678" grpId="0"/>
      <p:bldP spid="325678" grpId="1"/>
      <p:bldP spid="325679" grpId="0"/>
      <p:bldP spid="325679" grpId="1"/>
      <p:bldP spid="325680" grpId="0"/>
      <p:bldP spid="325680" grpId="1"/>
      <p:bldP spid="325681" grpId="0"/>
      <p:bldP spid="325681" grpId="1"/>
      <p:bldP spid="325682" grpId="0"/>
      <p:bldP spid="325682" grpId="1"/>
      <p:bldP spid="325683" grpId="0"/>
      <p:bldP spid="325683" grpId="1"/>
      <p:bldP spid="325684" grpId="0"/>
      <p:bldP spid="325684" grpId="1"/>
      <p:bldP spid="325685" grpId="0"/>
      <p:bldP spid="325685" grpId="1"/>
      <p:bldP spid="325686" grpId="0"/>
      <p:bldP spid="325686" grpId="1"/>
      <p:bldP spid="325687" grpId="0"/>
      <p:bldP spid="325687" grpId="1"/>
      <p:bldP spid="325688" grpId="0"/>
      <p:bldP spid="325688" grpId="1"/>
      <p:bldP spid="325689" grpId="0"/>
      <p:bldP spid="325689" grpId="1"/>
      <p:bldP spid="325690" grpId="0"/>
      <p:bldP spid="325690" grpId="1"/>
      <p:bldP spid="325691" grpId="0"/>
      <p:bldP spid="325691" grpId="1"/>
      <p:bldP spid="325692" grpId="0"/>
      <p:bldP spid="325692" grpId="1"/>
      <p:bldP spid="325693" grpId="0"/>
      <p:bldP spid="325693" grpId="1"/>
      <p:bldP spid="325694" grpId="0"/>
      <p:bldP spid="325694" grpId="1"/>
      <p:bldP spid="325695" grpId="0"/>
      <p:bldP spid="325695" grpId="1"/>
      <p:bldP spid="325696" grpId="0"/>
      <p:bldP spid="325696" grpId="1"/>
      <p:bldP spid="325697" grpId="0"/>
      <p:bldP spid="325697" grpId="1"/>
      <p:bldP spid="325698" grpId="0"/>
      <p:bldP spid="325698" grpId="1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683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4-</a:t>
            </a:r>
            <a:r>
              <a:rPr lang="tr-TR" altLang="tr-TR" sz="3200" b="1">
                <a:solidFill>
                  <a:schemeClr val="tx1"/>
                </a:solidFill>
                <a:latin typeface="Garamond" panose="02020404030301010803" pitchFamily="18" charset="0"/>
              </a:rPr>
              <a:t>Dünyanın ilk haritasını çizen ünlü Türk denizcisi kimdir?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32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684" name="Text Box 4"/>
          <p:cNvSpPr txBox="1">
            <a:spLocks noChangeArrowheads="1"/>
          </p:cNvSpPr>
          <p:nvPr/>
        </p:nvSpPr>
        <p:spPr bwMode="auto">
          <a:xfrm>
            <a:off x="611188" y="3154363"/>
            <a:ext cx="6584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1800" b="1">
                <a:solidFill>
                  <a:schemeClr val="tx1"/>
                </a:solidFill>
                <a:latin typeface="Garamond" panose="02020404030301010803" pitchFamily="18" charset="0"/>
              </a:rPr>
              <a:t>	</a:t>
            </a:r>
          </a:p>
        </p:txBody>
      </p:sp>
      <p:pic>
        <p:nvPicPr>
          <p:cNvPr id="327685" name="MSj0243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686" name="MSj02449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27689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27690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27694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27696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27698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27700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27702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27703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27704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27705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27706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27707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27708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27709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27710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27711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27712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27713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27714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27715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27716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27717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27718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27719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27720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27721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27722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27723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27724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27725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27726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27727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27728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27729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27730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27731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27732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27733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27734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27735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27736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27737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27738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27739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27740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27741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27742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27743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27744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27745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27746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27747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70" name="69 Metin kutusu"/>
          <p:cNvSpPr txBox="1">
            <a:spLocks noChangeArrowheads="1"/>
          </p:cNvSpPr>
          <p:nvPr/>
        </p:nvSpPr>
        <p:spPr bwMode="auto">
          <a:xfrm>
            <a:off x="476250" y="7461250"/>
            <a:ext cx="7921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          PİRİ REİS</a:t>
            </a:r>
            <a:endParaRPr lang="tr-TR" altLang="tr-TR" sz="2800">
              <a:solidFill>
                <a:srgbClr val="003399"/>
              </a:solidFill>
              <a:latin typeface="Garamond" panose="02020404030301010803" pitchFamily="18" charset="0"/>
            </a:endParaRPr>
          </a:p>
        </p:txBody>
      </p:sp>
      <p:sp>
        <p:nvSpPr>
          <p:cNvPr id="69" name="Metin kutusu 68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76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76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" fill="hold"/>
                                        <p:tgtEl>
                                          <p:spTgt spid="3276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2" dur="1490" fill="hold"/>
                                        <p:tgtEl>
                                          <p:spTgt spid="3276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 nodeType="clickPar">
                      <p:stCondLst>
                        <p:cond delay="indefinite"/>
                      </p:stCondLst>
                      <p:childTnLst>
                        <p:par>
                          <p:cTn id="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685"/>
                </p:tgtEl>
              </p:cMediaNode>
            </p:audio>
            <p:audio>
              <p:cMediaNode>
                <p:cTn id="3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686"/>
                </p:tgtEl>
              </p:cMediaNode>
            </p:audio>
          </p:childTnLst>
        </p:cTn>
      </p:par>
    </p:tnLst>
    <p:bldLst>
      <p:bldP spid="327682" grpId="0"/>
      <p:bldP spid="327683" grpId="0"/>
      <p:bldP spid="327684" grpId="0"/>
      <p:bldP spid="327687" grpId="0"/>
      <p:bldP spid="327687" grpId="1"/>
      <p:bldP spid="327687" grpId="2"/>
      <p:bldP spid="327688" grpId="0"/>
      <p:bldP spid="327688" grpId="1"/>
      <p:bldP spid="327689" grpId="0"/>
      <p:bldP spid="327689" grpId="1"/>
      <p:bldP spid="327690" grpId="0"/>
      <p:bldP spid="327690" grpId="1"/>
      <p:bldP spid="327691" grpId="0"/>
      <p:bldP spid="327691" grpId="1"/>
      <p:bldP spid="327692" grpId="0"/>
      <p:bldP spid="327692" grpId="1"/>
      <p:bldP spid="327693" grpId="0"/>
      <p:bldP spid="327693" grpId="1"/>
      <p:bldP spid="327694" grpId="0"/>
      <p:bldP spid="327694" grpId="1"/>
      <p:bldP spid="327695" grpId="0"/>
      <p:bldP spid="327695" grpId="1"/>
      <p:bldP spid="327696" grpId="0"/>
      <p:bldP spid="327696" grpId="1"/>
      <p:bldP spid="327697" grpId="0"/>
      <p:bldP spid="327697" grpId="1"/>
      <p:bldP spid="327698" grpId="0"/>
      <p:bldP spid="327698" grpId="1"/>
      <p:bldP spid="327699" grpId="0"/>
      <p:bldP spid="327699" grpId="1"/>
      <p:bldP spid="327700" grpId="0"/>
      <p:bldP spid="327700" grpId="1"/>
      <p:bldP spid="327701" grpId="0"/>
      <p:bldP spid="327701" grpId="1"/>
      <p:bldP spid="327702" grpId="0"/>
      <p:bldP spid="327702" grpId="1"/>
      <p:bldP spid="327703" grpId="0"/>
      <p:bldP spid="327703" grpId="1"/>
      <p:bldP spid="327704" grpId="0"/>
      <p:bldP spid="327704" grpId="1"/>
      <p:bldP spid="327705" grpId="0"/>
      <p:bldP spid="327705" grpId="1"/>
      <p:bldP spid="327706" grpId="0"/>
      <p:bldP spid="327706" grpId="1"/>
      <p:bldP spid="327707" grpId="0"/>
      <p:bldP spid="327707" grpId="1"/>
      <p:bldP spid="327708" grpId="0"/>
      <p:bldP spid="327708" grpId="1"/>
      <p:bldP spid="327709" grpId="0"/>
      <p:bldP spid="327709" grpId="1"/>
      <p:bldP spid="327710" grpId="0"/>
      <p:bldP spid="327710" grpId="1"/>
      <p:bldP spid="327711" grpId="0"/>
      <p:bldP spid="327711" grpId="1"/>
      <p:bldP spid="327712" grpId="0"/>
      <p:bldP spid="327712" grpId="1"/>
      <p:bldP spid="327713" grpId="0"/>
      <p:bldP spid="327713" grpId="1"/>
      <p:bldP spid="327714" grpId="0"/>
      <p:bldP spid="327714" grpId="1"/>
      <p:bldP spid="327715" grpId="0"/>
      <p:bldP spid="327715" grpId="1"/>
      <p:bldP spid="327716" grpId="0"/>
      <p:bldP spid="327716" grpId="1"/>
      <p:bldP spid="327717" grpId="0"/>
      <p:bldP spid="327717" grpId="1"/>
      <p:bldP spid="327718" grpId="0"/>
      <p:bldP spid="327718" grpId="1"/>
      <p:bldP spid="327719" grpId="0"/>
      <p:bldP spid="327719" grpId="1"/>
      <p:bldP spid="327720" grpId="0"/>
      <p:bldP spid="327720" grpId="1"/>
      <p:bldP spid="327721" grpId="0"/>
      <p:bldP spid="327721" grpId="1"/>
      <p:bldP spid="327722" grpId="0"/>
      <p:bldP spid="327722" grpId="1"/>
      <p:bldP spid="327723" grpId="0"/>
      <p:bldP spid="327723" grpId="1"/>
      <p:bldP spid="327724" grpId="0"/>
      <p:bldP spid="327724" grpId="1"/>
      <p:bldP spid="327725" grpId="0"/>
      <p:bldP spid="327725" grpId="1"/>
      <p:bldP spid="327726" grpId="0"/>
      <p:bldP spid="327726" grpId="1"/>
      <p:bldP spid="327727" grpId="0"/>
      <p:bldP spid="327727" grpId="1"/>
      <p:bldP spid="327728" grpId="0"/>
      <p:bldP spid="327728" grpId="1"/>
      <p:bldP spid="327729" grpId="0"/>
      <p:bldP spid="327729" grpId="1"/>
      <p:bldP spid="327730" grpId="0"/>
      <p:bldP spid="327730" grpId="1"/>
      <p:bldP spid="327731" grpId="0"/>
      <p:bldP spid="327731" grpId="1"/>
      <p:bldP spid="327732" grpId="0"/>
      <p:bldP spid="327732" grpId="1"/>
      <p:bldP spid="327733" grpId="0"/>
      <p:bldP spid="327733" grpId="1"/>
      <p:bldP spid="327734" grpId="0"/>
      <p:bldP spid="327734" grpId="1"/>
      <p:bldP spid="327735" grpId="0"/>
      <p:bldP spid="327735" grpId="1"/>
      <p:bldP spid="327736" grpId="0"/>
      <p:bldP spid="327736" grpId="1"/>
      <p:bldP spid="327737" grpId="0"/>
      <p:bldP spid="327737" grpId="1"/>
      <p:bldP spid="327738" grpId="0"/>
      <p:bldP spid="327738" grpId="1"/>
      <p:bldP spid="327739" grpId="0"/>
      <p:bldP spid="327739" grpId="1"/>
      <p:bldP spid="327740" grpId="0"/>
      <p:bldP spid="327740" grpId="1"/>
      <p:bldP spid="327741" grpId="0"/>
      <p:bldP spid="327741" grpId="1"/>
      <p:bldP spid="327742" grpId="0"/>
      <p:bldP spid="327742" grpId="1"/>
      <p:bldP spid="327743" grpId="0"/>
      <p:bldP spid="327743" grpId="1"/>
      <p:bldP spid="327744" grpId="0"/>
      <p:bldP spid="327744" grpId="1"/>
      <p:bldP spid="327745" grpId="0"/>
      <p:bldP spid="327745" grpId="1"/>
      <p:bldP spid="327746" grpId="0"/>
      <p:bldP spid="327746" grpId="1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6-</a:t>
            </a:r>
            <a:r>
              <a:rPr lang="tr-TR" altLang="tr-TR" sz="3200" b="1">
                <a:solidFill>
                  <a:schemeClr val="tx1"/>
                </a:solidFill>
                <a:latin typeface="Garamond" panose="02020404030301010803" pitchFamily="18" charset="0"/>
              </a:rPr>
              <a:t>Hem çift hem de asal sayı olan sayı kaçtır?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333829" name="MSj0263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830" name="MSj02638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3831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3832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3833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3834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3835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3836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3838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3839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3840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3841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3842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3843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3844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3845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3846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3847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3848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3849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3850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3851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3852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3853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3854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3855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33856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33857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33858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33859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33860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33861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33862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33863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33864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33865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33866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33867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33868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33869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33870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33871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33872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33873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33874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33875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33876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33877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33878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33879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33880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33881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33882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33883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33884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33885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33886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33887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33888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33889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33890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33891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68" name="Metin kutusu 67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  <p:sp>
        <p:nvSpPr>
          <p:cNvPr id="215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tr-TR" altLang="tr-TR" sz="1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72" name="69 Metin kutusu"/>
          <p:cNvSpPr txBox="1">
            <a:spLocks noChangeArrowheads="1"/>
          </p:cNvSpPr>
          <p:nvPr/>
        </p:nvSpPr>
        <p:spPr bwMode="auto">
          <a:xfrm>
            <a:off x="2627313" y="8240713"/>
            <a:ext cx="323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>
                <a:solidFill>
                  <a:srgbClr val="003399"/>
                </a:solidFill>
                <a:latin typeface="Garamond" panose="02020404030301010803" pitchFamily="18" charset="0"/>
              </a:rPr>
              <a:t>C</a:t>
            </a: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 : 2</a:t>
            </a:r>
            <a:r>
              <a:rPr lang="tr-TR" altLang="tr-TR" sz="2800" b="1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tr-TR" altLang="tr-TR" sz="2800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3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38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38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38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29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30"/>
                </p:tgtEl>
              </p:cMediaNode>
            </p:audio>
          </p:childTnLst>
        </p:cTn>
      </p:par>
    </p:tnLst>
    <p:bldLst>
      <p:bldP spid="333826" grpId="0"/>
      <p:bldP spid="333827" grpId="0"/>
      <p:bldP spid="333831" grpId="0"/>
      <p:bldP spid="333831" grpId="1"/>
      <p:bldP spid="333831" grpId="2"/>
      <p:bldP spid="333832" grpId="0"/>
      <p:bldP spid="333832" grpId="1"/>
      <p:bldP spid="333833" grpId="0"/>
      <p:bldP spid="333833" grpId="1"/>
      <p:bldP spid="333834" grpId="0"/>
      <p:bldP spid="333834" grpId="1"/>
      <p:bldP spid="333835" grpId="0"/>
      <p:bldP spid="333835" grpId="1"/>
      <p:bldP spid="333836" grpId="0"/>
      <p:bldP spid="333836" grpId="1"/>
      <p:bldP spid="333837" grpId="0"/>
      <p:bldP spid="333837" grpId="1"/>
      <p:bldP spid="333838" grpId="0"/>
      <p:bldP spid="333838" grpId="1"/>
      <p:bldP spid="333839" grpId="0"/>
      <p:bldP spid="333839" grpId="1"/>
      <p:bldP spid="333840" grpId="0"/>
      <p:bldP spid="333840" grpId="1"/>
      <p:bldP spid="333841" grpId="0"/>
      <p:bldP spid="333841" grpId="1"/>
      <p:bldP spid="333842" grpId="0"/>
      <p:bldP spid="333842" grpId="1"/>
      <p:bldP spid="333843" grpId="0"/>
      <p:bldP spid="333843" grpId="1"/>
      <p:bldP spid="333844" grpId="0"/>
      <p:bldP spid="333844" grpId="1"/>
      <p:bldP spid="333845" grpId="0"/>
      <p:bldP spid="333845" grpId="1"/>
      <p:bldP spid="333846" grpId="0"/>
      <p:bldP spid="333846" grpId="1"/>
      <p:bldP spid="333847" grpId="0"/>
      <p:bldP spid="333847" grpId="1"/>
      <p:bldP spid="333848" grpId="0"/>
      <p:bldP spid="333848" grpId="1"/>
      <p:bldP spid="333849" grpId="0"/>
      <p:bldP spid="333849" grpId="1"/>
      <p:bldP spid="333850" grpId="0"/>
      <p:bldP spid="333850" grpId="1"/>
      <p:bldP spid="333851" grpId="0"/>
      <p:bldP spid="333851" grpId="1"/>
      <p:bldP spid="333852" grpId="0"/>
      <p:bldP spid="333852" grpId="1"/>
      <p:bldP spid="333853" grpId="0"/>
      <p:bldP spid="333853" grpId="1"/>
      <p:bldP spid="333854" grpId="0"/>
      <p:bldP spid="333854" grpId="1"/>
      <p:bldP spid="333855" grpId="0"/>
      <p:bldP spid="333855" grpId="1"/>
      <p:bldP spid="333856" grpId="0"/>
      <p:bldP spid="333856" grpId="1"/>
      <p:bldP spid="333857" grpId="0"/>
      <p:bldP spid="333857" grpId="1"/>
      <p:bldP spid="333858" grpId="0"/>
      <p:bldP spid="333858" grpId="1"/>
      <p:bldP spid="333859" grpId="0"/>
      <p:bldP spid="333859" grpId="1"/>
      <p:bldP spid="333860" grpId="0"/>
      <p:bldP spid="333860" grpId="1"/>
      <p:bldP spid="333861" grpId="0"/>
      <p:bldP spid="333861" grpId="1"/>
      <p:bldP spid="333862" grpId="0"/>
      <p:bldP spid="333862" grpId="1"/>
      <p:bldP spid="333863" grpId="0"/>
      <p:bldP spid="333863" grpId="1"/>
      <p:bldP spid="333864" grpId="0"/>
      <p:bldP spid="333864" grpId="1"/>
      <p:bldP spid="333865" grpId="0"/>
      <p:bldP spid="333865" grpId="1"/>
      <p:bldP spid="333866" grpId="0"/>
      <p:bldP spid="333866" grpId="1"/>
      <p:bldP spid="333867" grpId="0"/>
      <p:bldP spid="333867" grpId="1"/>
      <p:bldP spid="333868" grpId="0"/>
      <p:bldP spid="333868" grpId="1"/>
      <p:bldP spid="333869" grpId="0"/>
      <p:bldP spid="333869" grpId="1"/>
      <p:bldP spid="333870" grpId="0"/>
      <p:bldP spid="333870" grpId="1"/>
      <p:bldP spid="333871" grpId="0"/>
      <p:bldP spid="333871" grpId="1"/>
      <p:bldP spid="333872" grpId="0"/>
      <p:bldP spid="333872" grpId="1"/>
      <p:bldP spid="333873" grpId="0"/>
      <p:bldP spid="333873" grpId="1"/>
      <p:bldP spid="333874" grpId="0"/>
      <p:bldP spid="333874" grpId="1"/>
      <p:bldP spid="333875" grpId="0"/>
      <p:bldP spid="333875" grpId="1"/>
      <p:bldP spid="333876" grpId="0"/>
      <p:bldP spid="333876" grpId="1"/>
      <p:bldP spid="333877" grpId="0"/>
      <p:bldP spid="333877" grpId="1"/>
      <p:bldP spid="333878" grpId="0"/>
      <p:bldP spid="333878" grpId="1"/>
      <p:bldP spid="333879" grpId="0"/>
      <p:bldP spid="333879" grpId="1"/>
      <p:bldP spid="333880" grpId="0"/>
      <p:bldP spid="333880" grpId="1"/>
      <p:bldP spid="333881" grpId="0"/>
      <p:bldP spid="333881" grpId="1"/>
      <p:bldP spid="333882" grpId="0"/>
      <p:bldP spid="333882" grpId="1"/>
      <p:bldP spid="333883" grpId="0"/>
      <p:bldP spid="333883" grpId="1"/>
      <p:bldP spid="333884" grpId="0"/>
      <p:bldP spid="333884" grpId="1"/>
      <p:bldP spid="333885" grpId="0"/>
      <p:bldP spid="333885" grpId="1"/>
      <p:bldP spid="333886" grpId="0"/>
      <p:bldP spid="333886" grpId="1"/>
      <p:bldP spid="333887" grpId="0"/>
      <p:bldP spid="333887" grpId="1"/>
      <p:bldP spid="333888" grpId="0"/>
      <p:bldP spid="333888" grpId="1"/>
      <p:bldP spid="333889" grpId="0"/>
      <p:bldP spid="333889" grpId="1"/>
      <p:bldP spid="333890" grpId="0"/>
      <p:bldP spid="333890" grpId="1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4067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7- Bir gün kaç saniyedir?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344069" name="MSj0273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4070" name="MSj02731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4071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44072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44073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44074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44075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44076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44077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44078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44079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44080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44081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44082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44083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44084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44085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44086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44087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44088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44089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44090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44091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44092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44093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44094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44095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44096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44097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44098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44099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44100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44101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44102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44103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44104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44105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44106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44107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44108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44109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44110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44111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44112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44113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44114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44115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44116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44117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44118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44119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44120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44121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44122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44123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44124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44125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44126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44127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44128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44129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44130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44131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68" name="Metin kutusu 67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  <p:sp>
        <p:nvSpPr>
          <p:cNvPr id="69" name="69 Metin kutusu"/>
          <p:cNvSpPr txBox="1">
            <a:spLocks noChangeArrowheads="1"/>
          </p:cNvSpPr>
          <p:nvPr/>
        </p:nvSpPr>
        <p:spPr bwMode="auto">
          <a:xfrm>
            <a:off x="2627313" y="8240713"/>
            <a:ext cx="323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 b="1">
                <a:solidFill>
                  <a:srgbClr val="003399"/>
                </a:solidFill>
                <a:latin typeface="Garamond" panose="02020404030301010803" pitchFamily="18" charset="0"/>
              </a:rPr>
              <a:t>86.400</a:t>
            </a:r>
            <a:r>
              <a:rPr lang="tr-TR" altLang="tr-TR" sz="2800" b="1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endParaRPr lang="tr-TR" altLang="tr-TR" sz="28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40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40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440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440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4069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4070"/>
                </p:tgtEl>
              </p:cMediaNode>
            </p:audio>
          </p:childTnLst>
        </p:cTn>
      </p:par>
    </p:tnLst>
    <p:bldLst>
      <p:bldP spid="344066" grpId="0"/>
      <p:bldP spid="344067" grpId="0"/>
      <p:bldP spid="344071" grpId="0"/>
      <p:bldP spid="344071" grpId="1"/>
      <p:bldP spid="344071" grpId="2"/>
      <p:bldP spid="344072" grpId="0"/>
      <p:bldP spid="344072" grpId="1"/>
      <p:bldP spid="344073" grpId="0"/>
      <p:bldP spid="344073" grpId="1"/>
      <p:bldP spid="344074" grpId="0"/>
      <p:bldP spid="344074" grpId="1"/>
      <p:bldP spid="344075" grpId="0"/>
      <p:bldP spid="344075" grpId="1"/>
      <p:bldP spid="344076" grpId="0"/>
      <p:bldP spid="344076" grpId="1"/>
      <p:bldP spid="344077" grpId="0"/>
      <p:bldP spid="344077" grpId="1"/>
      <p:bldP spid="344078" grpId="0"/>
      <p:bldP spid="344078" grpId="1"/>
      <p:bldP spid="344079" grpId="0"/>
      <p:bldP spid="344079" grpId="1"/>
      <p:bldP spid="344080" grpId="0"/>
      <p:bldP spid="344080" grpId="1"/>
      <p:bldP spid="344081" grpId="0"/>
      <p:bldP spid="344081" grpId="1"/>
      <p:bldP spid="344082" grpId="0"/>
      <p:bldP spid="344082" grpId="1"/>
      <p:bldP spid="344083" grpId="0"/>
      <p:bldP spid="344083" grpId="1"/>
      <p:bldP spid="344084" grpId="0"/>
      <p:bldP spid="344084" grpId="1"/>
      <p:bldP spid="344085" grpId="0"/>
      <p:bldP spid="344085" grpId="1"/>
      <p:bldP spid="344086" grpId="0"/>
      <p:bldP spid="344086" grpId="1"/>
      <p:bldP spid="344087" grpId="0"/>
      <p:bldP spid="344087" grpId="1"/>
      <p:bldP spid="344088" grpId="0"/>
      <p:bldP spid="344088" grpId="1"/>
      <p:bldP spid="344089" grpId="0"/>
      <p:bldP spid="344089" grpId="1"/>
      <p:bldP spid="344090" grpId="0"/>
      <p:bldP spid="344090" grpId="1"/>
      <p:bldP spid="344091" grpId="0"/>
      <p:bldP spid="344091" grpId="1"/>
      <p:bldP spid="344092" grpId="0"/>
      <p:bldP spid="344092" grpId="1"/>
      <p:bldP spid="344093" grpId="0"/>
      <p:bldP spid="344093" grpId="1"/>
      <p:bldP spid="344094" grpId="0"/>
      <p:bldP spid="344094" grpId="1"/>
      <p:bldP spid="344095" grpId="0"/>
      <p:bldP spid="344095" grpId="1"/>
      <p:bldP spid="344096" grpId="0"/>
      <p:bldP spid="344096" grpId="1"/>
      <p:bldP spid="344097" grpId="0"/>
      <p:bldP spid="344097" grpId="1"/>
      <p:bldP spid="344098" grpId="0"/>
      <p:bldP spid="344098" grpId="1"/>
      <p:bldP spid="344099" grpId="0"/>
      <p:bldP spid="344099" grpId="1"/>
      <p:bldP spid="344100" grpId="0"/>
      <p:bldP spid="344100" grpId="1"/>
      <p:bldP spid="344101" grpId="0"/>
      <p:bldP spid="344101" grpId="1"/>
      <p:bldP spid="344102" grpId="0"/>
      <p:bldP spid="344102" grpId="1"/>
      <p:bldP spid="344103" grpId="0"/>
      <p:bldP spid="344103" grpId="1"/>
      <p:bldP spid="344104" grpId="0"/>
      <p:bldP spid="344104" grpId="1"/>
      <p:bldP spid="344105" grpId="0"/>
      <p:bldP spid="344105" grpId="1"/>
      <p:bldP spid="344106" grpId="0"/>
      <p:bldP spid="344106" grpId="1"/>
      <p:bldP spid="344107" grpId="0"/>
      <p:bldP spid="344107" grpId="1"/>
      <p:bldP spid="344108" grpId="0"/>
      <p:bldP spid="344108" grpId="1"/>
      <p:bldP spid="344109" grpId="0"/>
      <p:bldP spid="344109" grpId="1"/>
      <p:bldP spid="344110" grpId="0"/>
      <p:bldP spid="344110" grpId="1"/>
      <p:bldP spid="344111" grpId="0"/>
      <p:bldP spid="344111" grpId="1"/>
      <p:bldP spid="344112" grpId="0"/>
      <p:bldP spid="344112" grpId="1"/>
      <p:bldP spid="344113" grpId="0"/>
      <p:bldP spid="344113" grpId="1"/>
      <p:bldP spid="344114" grpId="0"/>
      <p:bldP spid="344114" grpId="1"/>
      <p:bldP spid="344115" grpId="0"/>
      <p:bldP spid="344115" grpId="1"/>
      <p:bldP spid="344116" grpId="0"/>
      <p:bldP spid="344116" grpId="1"/>
      <p:bldP spid="344117" grpId="0"/>
      <p:bldP spid="344117" grpId="1"/>
      <p:bldP spid="344118" grpId="0"/>
      <p:bldP spid="344118" grpId="1"/>
      <p:bldP spid="344119" grpId="0"/>
      <p:bldP spid="344119" grpId="1"/>
      <p:bldP spid="344120" grpId="0"/>
      <p:bldP spid="344120" grpId="1"/>
      <p:bldP spid="344121" grpId="0"/>
      <p:bldP spid="344121" grpId="1"/>
      <p:bldP spid="344122" grpId="0"/>
      <p:bldP spid="344122" grpId="1"/>
      <p:bldP spid="344123" grpId="0"/>
      <p:bldP spid="344123" grpId="1"/>
      <p:bldP spid="344124" grpId="0"/>
      <p:bldP spid="344124" grpId="1"/>
      <p:bldP spid="344125" grpId="0"/>
      <p:bldP spid="344125" grpId="1"/>
      <p:bldP spid="344126" grpId="0"/>
      <p:bldP spid="344126" grpId="1"/>
      <p:bldP spid="344127" grpId="0"/>
      <p:bldP spid="344127" grpId="1"/>
      <p:bldP spid="344128" grpId="0"/>
      <p:bldP spid="344128" grpId="1"/>
      <p:bldP spid="344129" grpId="0"/>
      <p:bldP spid="344129" grpId="1"/>
      <p:bldP spid="344130" grpId="0"/>
      <p:bldP spid="344130" grpId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Soru8 : </a:t>
            </a:r>
            <a:r>
              <a:rPr lang="tr-TR" altLang="tr-TR" sz="3200" b="1">
                <a:solidFill>
                  <a:schemeClr val="tx1"/>
                </a:solidFill>
                <a:latin typeface="Garamond" panose="02020404030301010803" pitchFamily="18" charset="0"/>
              </a:rPr>
              <a:t>Bitkiler fotosentez için atmosferden hangi gazı emer?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333829" name="MSj0282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830" name="MSj02825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3831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3832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3833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3834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3835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3836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3838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3839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3840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3841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3842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3843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3844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3845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3846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3847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3848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3849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3850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3851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3852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3853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3854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3855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33856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33857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33858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33859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33860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33861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33862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33863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33864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33865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33866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33867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33868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33869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33870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33871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33872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33873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33874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33875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33876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33877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33878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33879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33880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33881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33882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33883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33884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33885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33886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33887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33888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33889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33890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33891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68" name="Metin kutusu 67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  <p:sp>
        <p:nvSpPr>
          <p:cNvPr id="69" name="69 Metin kutusu"/>
          <p:cNvSpPr txBox="1">
            <a:spLocks noChangeArrowheads="1"/>
          </p:cNvSpPr>
          <p:nvPr/>
        </p:nvSpPr>
        <p:spPr bwMode="auto">
          <a:xfrm>
            <a:off x="2611438" y="8240713"/>
            <a:ext cx="323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>
                <a:solidFill>
                  <a:srgbClr val="003399"/>
                </a:solidFill>
                <a:latin typeface="Garamond" panose="02020404030301010803" pitchFamily="18" charset="0"/>
              </a:rPr>
              <a:t>KARBONDİOKSİT</a:t>
            </a:r>
            <a:r>
              <a:rPr lang="tr-TR" altLang="tr-TR" sz="2800" b="1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endParaRPr lang="tr-TR" altLang="tr-TR" sz="280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3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38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38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38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29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30"/>
                </p:tgtEl>
              </p:cMediaNode>
            </p:audio>
          </p:childTnLst>
        </p:cTn>
      </p:par>
    </p:tnLst>
    <p:bldLst>
      <p:bldP spid="333826" grpId="0"/>
      <p:bldP spid="333827" grpId="0"/>
      <p:bldP spid="333831" grpId="0"/>
      <p:bldP spid="333831" grpId="1"/>
      <p:bldP spid="333831" grpId="2"/>
      <p:bldP spid="333832" grpId="0"/>
      <p:bldP spid="333832" grpId="1"/>
      <p:bldP spid="333833" grpId="0"/>
      <p:bldP spid="333833" grpId="1"/>
      <p:bldP spid="333834" grpId="0"/>
      <p:bldP spid="333834" grpId="1"/>
      <p:bldP spid="333835" grpId="0"/>
      <p:bldP spid="333835" grpId="1"/>
      <p:bldP spid="333836" grpId="0"/>
      <p:bldP spid="333836" grpId="1"/>
      <p:bldP spid="333837" grpId="0"/>
      <p:bldP spid="333837" grpId="1"/>
      <p:bldP spid="333838" grpId="0"/>
      <p:bldP spid="333838" grpId="1"/>
      <p:bldP spid="333839" grpId="0"/>
      <p:bldP spid="333839" grpId="1"/>
      <p:bldP spid="333840" grpId="0"/>
      <p:bldP spid="333840" grpId="1"/>
      <p:bldP spid="333841" grpId="0"/>
      <p:bldP spid="333841" grpId="1"/>
      <p:bldP spid="333842" grpId="0"/>
      <p:bldP spid="333842" grpId="1"/>
      <p:bldP spid="333843" grpId="0"/>
      <p:bldP spid="333843" grpId="1"/>
      <p:bldP spid="333844" grpId="0"/>
      <p:bldP spid="333844" grpId="1"/>
      <p:bldP spid="333845" grpId="0"/>
      <p:bldP spid="333845" grpId="1"/>
      <p:bldP spid="333846" grpId="0"/>
      <p:bldP spid="333846" grpId="1"/>
      <p:bldP spid="333847" grpId="0"/>
      <p:bldP spid="333847" grpId="1"/>
      <p:bldP spid="333848" grpId="0"/>
      <p:bldP spid="333848" grpId="1"/>
      <p:bldP spid="333849" grpId="0"/>
      <p:bldP spid="333849" grpId="1"/>
      <p:bldP spid="333850" grpId="0"/>
      <p:bldP spid="333850" grpId="1"/>
      <p:bldP spid="333851" grpId="0"/>
      <p:bldP spid="333851" grpId="1"/>
      <p:bldP spid="333852" grpId="0"/>
      <p:bldP spid="333852" grpId="1"/>
      <p:bldP spid="333853" grpId="0"/>
      <p:bldP spid="333853" grpId="1"/>
      <p:bldP spid="333854" grpId="0"/>
      <p:bldP spid="333854" grpId="1"/>
      <p:bldP spid="333855" grpId="0"/>
      <p:bldP spid="333855" grpId="1"/>
      <p:bldP spid="333856" grpId="0"/>
      <p:bldP spid="333856" grpId="1"/>
      <p:bldP spid="333857" grpId="0"/>
      <p:bldP spid="333857" grpId="1"/>
      <p:bldP spid="333858" grpId="0"/>
      <p:bldP spid="333858" grpId="1"/>
      <p:bldP spid="333859" grpId="0"/>
      <p:bldP spid="333859" grpId="1"/>
      <p:bldP spid="333860" grpId="0"/>
      <p:bldP spid="333860" grpId="1"/>
      <p:bldP spid="333861" grpId="0"/>
      <p:bldP spid="333861" grpId="1"/>
      <p:bldP spid="333862" grpId="0"/>
      <p:bldP spid="333862" grpId="1"/>
      <p:bldP spid="333863" grpId="0"/>
      <p:bldP spid="333863" grpId="1"/>
      <p:bldP spid="333864" grpId="0"/>
      <p:bldP spid="333864" grpId="1"/>
      <p:bldP spid="333865" grpId="0"/>
      <p:bldP spid="333865" grpId="1"/>
      <p:bldP spid="333866" grpId="0"/>
      <p:bldP spid="333866" grpId="1"/>
      <p:bldP spid="333867" grpId="0"/>
      <p:bldP spid="333867" grpId="1"/>
      <p:bldP spid="333868" grpId="0"/>
      <p:bldP spid="333868" grpId="1"/>
      <p:bldP spid="333869" grpId="0"/>
      <p:bldP spid="333869" grpId="1"/>
      <p:bldP spid="333870" grpId="0"/>
      <p:bldP spid="333870" grpId="1"/>
      <p:bldP spid="333871" grpId="0"/>
      <p:bldP spid="333871" grpId="1"/>
      <p:bldP spid="333872" grpId="0"/>
      <p:bldP spid="333872" grpId="1"/>
      <p:bldP spid="333873" grpId="0"/>
      <p:bldP spid="333873" grpId="1"/>
      <p:bldP spid="333874" grpId="0"/>
      <p:bldP spid="333874" grpId="1"/>
      <p:bldP spid="333875" grpId="0"/>
      <p:bldP spid="333875" grpId="1"/>
      <p:bldP spid="333876" grpId="0"/>
      <p:bldP spid="333876" grpId="1"/>
      <p:bldP spid="333877" grpId="0"/>
      <p:bldP spid="333877" grpId="1"/>
      <p:bldP spid="333878" grpId="0"/>
      <p:bldP spid="333878" grpId="1"/>
      <p:bldP spid="333879" grpId="0"/>
      <p:bldP spid="333879" grpId="1"/>
      <p:bldP spid="333880" grpId="0"/>
      <p:bldP spid="333880" grpId="1"/>
      <p:bldP spid="333881" grpId="0"/>
      <p:bldP spid="333881" grpId="1"/>
      <p:bldP spid="333882" grpId="0"/>
      <p:bldP spid="333882" grpId="1"/>
      <p:bldP spid="333883" grpId="0"/>
      <p:bldP spid="333883" grpId="1"/>
      <p:bldP spid="333884" grpId="0"/>
      <p:bldP spid="333884" grpId="1"/>
      <p:bldP spid="333885" grpId="0"/>
      <p:bldP spid="333885" grpId="1"/>
      <p:bldP spid="333886" grpId="0"/>
      <p:bldP spid="333886" grpId="1"/>
      <p:bldP spid="333887" grpId="0"/>
      <p:bldP spid="333887" grpId="1"/>
      <p:bldP spid="333888" grpId="0"/>
      <p:bldP spid="333888" grpId="1"/>
      <p:bldP spid="333889" grpId="0"/>
      <p:bldP spid="333889" grpId="1"/>
      <p:bldP spid="333890" grpId="0"/>
      <p:bldP spid="333890" grpId="1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 YARIŞMASI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250825" y="1773238"/>
            <a:ext cx="86423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3200" b="1">
                <a:solidFill>
                  <a:schemeClr val="tx1"/>
                </a:solidFill>
                <a:latin typeface="Times New Roman" panose="02020603050405020304" pitchFamily="18" charset="0"/>
              </a:rPr>
              <a:t>Soru 9  </a:t>
            </a:r>
            <a:r>
              <a:rPr lang="tr-TR" altLang="tr-TR" sz="3200">
                <a:solidFill>
                  <a:schemeClr val="tx1"/>
                </a:solidFill>
                <a:latin typeface="Garamond" panose="02020404030301010803" pitchFamily="18" charset="0"/>
              </a:rPr>
              <a:t> İki sayının farkı 11, toplamı 79 ise küçük sayı kaçtır?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tr-TR" altLang="tr-TR" sz="320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333829" name="MSj0293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116614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830" name="MSj02934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116611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695801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3831" name="Text Box 7"/>
          <p:cNvSpPr txBox="1">
            <a:spLocks noChangeArrowheads="1"/>
          </p:cNvSpPr>
          <p:nvPr/>
        </p:nvSpPr>
        <p:spPr bwMode="auto">
          <a:xfrm>
            <a:off x="74517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1:00</a:t>
            </a:r>
          </a:p>
        </p:txBody>
      </p:sp>
      <p:sp>
        <p:nvSpPr>
          <p:cNvPr id="333832" name="Text Box 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0:59</a:t>
            </a:r>
          </a:p>
        </p:txBody>
      </p:sp>
      <p:sp>
        <p:nvSpPr>
          <p:cNvPr id="333833" name="Text Box 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0:58</a:t>
            </a:r>
          </a:p>
        </p:txBody>
      </p:sp>
      <p:sp>
        <p:nvSpPr>
          <p:cNvPr id="333834" name="Text Box 1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0:57</a:t>
            </a:r>
          </a:p>
        </p:txBody>
      </p:sp>
      <p:sp>
        <p:nvSpPr>
          <p:cNvPr id="333835" name="Text Box 1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0:56</a:t>
            </a:r>
          </a:p>
        </p:txBody>
      </p:sp>
      <p:sp>
        <p:nvSpPr>
          <p:cNvPr id="333836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0:55</a:t>
            </a:r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0:54</a:t>
            </a:r>
          </a:p>
        </p:txBody>
      </p:sp>
      <p:sp>
        <p:nvSpPr>
          <p:cNvPr id="333838" name="Text Box 1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0:53</a:t>
            </a:r>
          </a:p>
        </p:txBody>
      </p:sp>
      <p:sp>
        <p:nvSpPr>
          <p:cNvPr id="333839" name="Text Box 1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0:52</a:t>
            </a:r>
          </a:p>
        </p:txBody>
      </p:sp>
      <p:sp>
        <p:nvSpPr>
          <p:cNvPr id="333840" name="Text Box 1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0:51</a:t>
            </a:r>
          </a:p>
        </p:txBody>
      </p:sp>
      <p:sp>
        <p:nvSpPr>
          <p:cNvPr id="333841" name="Text Box 1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0:50</a:t>
            </a:r>
          </a:p>
        </p:txBody>
      </p:sp>
      <p:sp>
        <p:nvSpPr>
          <p:cNvPr id="333842" name="Text Box 1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0:49</a:t>
            </a:r>
          </a:p>
        </p:txBody>
      </p:sp>
      <p:sp>
        <p:nvSpPr>
          <p:cNvPr id="333843" name="Text Box 1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0:48</a:t>
            </a:r>
          </a:p>
        </p:txBody>
      </p:sp>
      <p:sp>
        <p:nvSpPr>
          <p:cNvPr id="333844" name="Text Box 2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0:47</a:t>
            </a:r>
          </a:p>
        </p:txBody>
      </p:sp>
      <p:sp>
        <p:nvSpPr>
          <p:cNvPr id="333845" name="Text Box 2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0:46</a:t>
            </a:r>
          </a:p>
        </p:txBody>
      </p:sp>
      <p:sp>
        <p:nvSpPr>
          <p:cNvPr id="333846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0:45</a:t>
            </a:r>
          </a:p>
        </p:txBody>
      </p:sp>
      <p:sp>
        <p:nvSpPr>
          <p:cNvPr id="333847" name="Text Box 2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0:44</a:t>
            </a:r>
          </a:p>
        </p:txBody>
      </p:sp>
      <p:sp>
        <p:nvSpPr>
          <p:cNvPr id="333848" name="Text Box 2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0:43</a:t>
            </a:r>
          </a:p>
        </p:txBody>
      </p:sp>
      <p:sp>
        <p:nvSpPr>
          <p:cNvPr id="333849" name="Text Box 2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0:42</a:t>
            </a:r>
          </a:p>
        </p:txBody>
      </p:sp>
      <p:sp>
        <p:nvSpPr>
          <p:cNvPr id="333850" name="Text Box 2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0:41</a:t>
            </a:r>
          </a:p>
        </p:txBody>
      </p:sp>
      <p:sp>
        <p:nvSpPr>
          <p:cNvPr id="333851" name="Text Box 2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0:40</a:t>
            </a:r>
          </a:p>
        </p:txBody>
      </p:sp>
      <p:sp>
        <p:nvSpPr>
          <p:cNvPr id="333852" name="Text Box 2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0:39</a:t>
            </a:r>
          </a:p>
        </p:txBody>
      </p:sp>
      <p:sp>
        <p:nvSpPr>
          <p:cNvPr id="333853" name="Text Box 2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0:38</a:t>
            </a:r>
          </a:p>
        </p:txBody>
      </p:sp>
      <p:sp>
        <p:nvSpPr>
          <p:cNvPr id="333854" name="Text Box 3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0:37</a:t>
            </a:r>
          </a:p>
        </p:txBody>
      </p:sp>
      <p:sp>
        <p:nvSpPr>
          <p:cNvPr id="333855" name="Text Box 3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0:36</a:t>
            </a:r>
          </a:p>
        </p:txBody>
      </p:sp>
      <p:sp>
        <p:nvSpPr>
          <p:cNvPr id="333856" name="Text Box 3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0:35</a:t>
            </a:r>
          </a:p>
        </p:txBody>
      </p:sp>
      <p:sp>
        <p:nvSpPr>
          <p:cNvPr id="333857" name="Text Box 3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0:34</a:t>
            </a:r>
          </a:p>
        </p:txBody>
      </p:sp>
      <p:sp>
        <p:nvSpPr>
          <p:cNvPr id="333858" name="Text Box 3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0:33</a:t>
            </a:r>
          </a:p>
        </p:txBody>
      </p:sp>
      <p:sp>
        <p:nvSpPr>
          <p:cNvPr id="333859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0:32</a:t>
            </a:r>
          </a:p>
        </p:txBody>
      </p:sp>
      <p:sp>
        <p:nvSpPr>
          <p:cNvPr id="333860" name="Text Box 3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0:31</a:t>
            </a:r>
          </a:p>
        </p:txBody>
      </p:sp>
      <p:sp>
        <p:nvSpPr>
          <p:cNvPr id="333861" name="Text Box 3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0:30</a:t>
            </a:r>
          </a:p>
        </p:txBody>
      </p:sp>
      <p:sp>
        <p:nvSpPr>
          <p:cNvPr id="333862" name="Text Box 3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0:29</a:t>
            </a:r>
          </a:p>
        </p:txBody>
      </p:sp>
      <p:sp>
        <p:nvSpPr>
          <p:cNvPr id="333863" name="Text Box 3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0:28</a:t>
            </a:r>
          </a:p>
        </p:txBody>
      </p:sp>
      <p:sp>
        <p:nvSpPr>
          <p:cNvPr id="333864" name="Text Box 4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0:27</a:t>
            </a:r>
          </a:p>
        </p:txBody>
      </p:sp>
      <p:sp>
        <p:nvSpPr>
          <p:cNvPr id="333865" name="Text Box 4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0:26</a:t>
            </a:r>
          </a:p>
        </p:txBody>
      </p:sp>
      <p:sp>
        <p:nvSpPr>
          <p:cNvPr id="333866" name="Text Box 42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0:25</a:t>
            </a:r>
          </a:p>
        </p:txBody>
      </p:sp>
      <p:sp>
        <p:nvSpPr>
          <p:cNvPr id="333867" name="Text Box 43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0:24</a:t>
            </a:r>
          </a:p>
        </p:txBody>
      </p:sp>
      <p:sp>
        <p:nvSpPr>
          <p:cNvPr id="333868" name="Text Box 44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0:23</a:t>
            </a:r>
          </a:p>
        </p:txBody>
      </p:sp>
      <p:sp>
        <p:nvSpPr>
          <p:cNvPr id="333869" name="Text Box 45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0:22</a:t>
            </a:r>
          </a:p>
        </p:txBody>
      </p:sp>
      <p:sp>
        <p:nvSpPr>
          <p:cNvPr id="333870" name="Text Box 46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0:21</a:t>
            </a:r>
          </a:p>
        </p:txBody>
      </p:sp>
      <p:sp>
        <p:nvSpPr>
          <p:cNvPr id="333871" name="Text Box 47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0:20</a:t>
            </a:r>
          </a:p>
        </p:txBody>
      </p:sp>
      <p:sp>
        <p:nvSpPr>
          <p:cNvPr id="333872" name="Text Box 48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0:19</a:t>
            </a:r>
          </a:p>
        </p:txBody>
      </p:sp>
      <p:sp>
        <p:nvSpPr>
          <p:cNvPr id="333873" name="Text Box 49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0:18</a:t>
            </a:r>
          </a:p>
        </p:txBody>
      </p:sp>
      <p:sp>
        <p:nvSpPr>
          <p:cNvPr id="333874" name="Text Box 50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0:17</a:t>
            </a:r>
          </a:p>
        </p:txBody>
      </p:sp>
      <p:sp>
        <p:nvSpPr>
          <p:cNvPr id="333875" name="Text Box 51"/>
          <p:cNvSpPr txBox="1">
            <a:spLocks noChangeArrowheads="1"/>
          </p:cNvSpPr>
          <p:nvPr/>
        </p:nvSpPr>
        <p:spPr bwMode="auto">
          <a:xfrm>
            <a:off x="73802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0:16</a:t>
            </a:r>
          </a:p>
        </p:txBody>
      </p:sp>
      <p:sp>
        <p:nvSpPr>
          <p:cNvPr id="333876" name="Text Box 52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0:15</a:t>
            </a:r>
          </a:p>
        </p:txBody>
      </p:sp>
      <p:sp>
        <p:nvSpPr>
          <p:cNvPr id="333877" name="Text Box 53"/>
          <p:cNvSpPr txBox="1">
            <a:spLocks noChangeArrowheads="1"/>
          </p:cNvSpPr>
          <p:nvPr/>
        </p:nvSpPr>
        <p:spPr bwMode="auto">
          <a:xfrm>
            <a:off x="7308850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0:14</a:t>
            </a:r>
          </a:p>
        </p:txBody>
      </p:sp>
      <p:sp>
        <p:nvSpPr>
          <p:cNvPr id="333878" name="Text Box 54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0:13</a:t>
            </a:r>
          </a:p>
        </p:txBody>
      </p:sp>
      <p:sp>
        <p:nvSpPr>
          <p:cNvPr id="333879" name="Text Box 55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0:12</a:t>
            </a:r>
          </a:p>
        </p:txBody>
      </p:sp>
      <p:sp>
        <p:nvSpPr>
          <p:cNvPr id="333880" name="Text Box 56"/>
          <p:cNvSpPr txBox="1">
            <a:spLocks noChangeArrowheads="1"/>
          </p:cNvSpPr>
          <p:nvPr/>
        </p:nvSpPr>
        <p:spPr bwMode="auto">
          <a:xfrm>
            <a:off x="7235825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0:11</a:t>
            </a:r>
          </a:p>
        </p:txBody>
      </p:sp>
      <p:sp>
        <p:nvSpPr>
          <p:cNvPr id="333881" name="Text Box 57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0:10</a:t>
            </a:r>
          </a:p>
        </p:txBody>
      </p:sp>
      <p:sp>
        <p:nvSpPr>
          <p:cNvPr id="333882" name="Text Box 58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0:09</a:t>
            </a:r>
          </a:p>
        </p:txBody>
      </p:sp>
      <p:sp>
        <p:nvSpPr>
          <p:cNvPr id="333883" name="Text Box 59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0:08</a:t>
            </a:r>
          </a:p>
        </p:txBody>
      </p:sp>
      <p:sp>
        <p:nvSpPr>
          <p:cNvPr id="333884" name="Text Box 60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0:07</a:t>
            </a:r>
          </a:p>
        </p:txBody>
      </p:sp>
      <p:sp>
        <p:nvSpPr>
          <p:cNvPr id="333885" name="Text Box 61"/>
          <p:cNvSpPr txBox="1">
            <a:spLocks noChangeArrowheads="1"/>
          </p:cNvSpPr>
          <p:nvPr/>
        </p:nvSpPr>
        <p:spPr bwMode="auto">
          <a:xfrm>
            <a:off x="7164388" y="5734050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0:06</a:t>
            </a:r>
          </a:p>
        </p:txBody>
      </p:sp>
      <p:sp>
        <p:nvSpPr>
          <p:cNvPr id="333886" name="Text Box 62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0:05</a:t>
            </a:r>
          </a:p>
        </p:txBody>
      </p:sp>
      <p:sp>
        <p:nvSpPr>
          <p:cNvPr id="333887" name="Text Box 63"/>
          <p:cNvSpPr txBox="1">
            <a:spLocks noChangeArrowheads="1"/>
          </p:cNvSpPr>
          <p:nvPr/>
        </p:nvSpPr>
        <p:spPr bwMode="auto">
          <a:xfrm>
            <a:off x="7235825" y="5661025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0:04</a:t>
            </a:r>
          </a:p>
        </p:txBody>
      </p:sp>
      <p:sp>
        <p:nvSpPr>
          <p:cNvPr id="333888" name="Text Box 64"/>
          <p:cNvSpPr txBox="1">
            <a:spLocks noChangeArrowheads="1"/>
          </p:cNvSpPr>
          <p:nvPr/>
        </p:nvSpPr>
        <p:spPr bwMode="auto">
          <a:xfrm>
            <a:off x="7092950" y="5661025"/>
            <a:ext cx="15113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0:03</a:t>
            </a:r>
          </a:p>
        </p:txBody>
      </p:sp>
      <p:sp>
        <p:nvSpPr>
          <p:cNvPr id="333889" name="Text Box 65"/>
          <p:cNvSpPr txBox="1">
            <a:spLocks noChangeArrowheads="1"/>
          </p:cNvSpPr>
          <p:nvPr/>
        </p:nvSpPr>
        <p:spPr bwMode="auto">
          <a:xfrm>
            <a:off x="7164388" y="5661025"/>
            <a:ext cx="1439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0:02</a:t>
            </a:r>
          </a:p>
        </p:txBody>
      </p:sp>
      <p:sp>
        <p:nvSpPr>
          <p:cNvPr id="333890" name="Text Box 66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0:01</a:t>
            </a:r>
          </a:p>
        </p:txBody>
      </p:sp>
      <p:sp>
        <p:nvSpPr>
          <p:cNvPr id="333891" name="Text Box 67"/>
          <p:cNvSpPr txBox="1">
            <a:spLocks noChangeArrowheads="1"/>
          </p:cNvSpPr>
          <p:nvPr/>
        </p:nvSpPr>
        <p:spPr bwMode="auto">
          <a:xfrm>
            <a:off x="7092950" y="5734050"/>
            <a:ext cx="1439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tr-TR" altLang="tr-TR" sz="4000">
                <a:solidFill>
                  <a:schemeClr val="tx1"/>
                </a:solidFill>
                <a:latin typeface="Bernard MT Condensed" panose="02050806060905020404" pitchFamily="18" charset="0"/>
              </a:rPr>
              <a:t>0:00</a:t>
            </a:r>
          </a:p>
        </p:txBody>
      </p:sp>
      <p:sp>
        <p:nvSpPr>
          <p:cNvPr id="68" name="Metin kutusu 67"/>
          <p:cNvSpPr txBox="1"/>
          <p:nvPr/>
        </p:nvSpPr>
        <p:spPr>
          <a:xfrm>
            <a:off x="6623670" y="764704"/>
            <a:ext cx="1773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Puan</a:t>
            </a:r>
            <a:r>
              <a:rPr lang="tr-TR" dirty="0">
                <a:hlinkClick r:id="rId6" action="ppaction://hlinkfile"/>
              </a:rPr>
              <a:t> </a:t>
            </a:r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rId6" action="ppaction://hlinkfile"/>
              </a:rPr>
              <a:t>durumu</a:t>
            </a:r>
            <a:endParaRPr lang="tr-TR" dirty="0"/>
          </a:p>
        </p:txBody>
      </p:sp>
      <p:sp>
        <p:nvSpPr>
          <p:cNvPr id="69" name="69 Metin kutusu"/>
          <p:cNvSpPr txBox="1">
            <a:spLocks noChangeArrowheads="1"/>
          </p:cNvSpPr>
          <p:nvPr/>
        </p:nvSpPr>
        <p:spPr bwMode="auto">
          <a:xfrm>
            <a:off x="2627313" y="8240713"/>
            <a:ext cx="323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5AE53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48058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tr-TR" altLang="tr-TR" sz="2800">
                <a:solidFill>
                  <a:srgbClr val="003399"/>
                </a:solidFill>
                <a:latin typeface="Garamond" panose="02020404030301010803" pitchFamily="18" charset="0"/>
              </a:rPr>
              <a:t>34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3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38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3338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1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2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22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23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24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2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5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6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6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3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30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3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32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3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3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3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3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3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3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3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6" dur="1490" fill="hold"/>
                                        <p:tgtEl>
                                          <p:spTgt spid="3338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0017 -0.36852 " pathEditMode="relative" rAng="0" ptsTypes="AA">
                                      <p:cBhvr>
                                        <p:cTn id="3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3000">
                <p:cTn id="3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29"/>
                </p:tgtEl>
              </p:cMediaNode>
            </p:audio>
            <p:audio>
              <p:cMediaNode>
                <p:cTn id="3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3830"/>
                </p:tgtEl>
              </p:cMediaNode>
            </p:audio>
          </p:childTnLst>
        </p:cTn>
      </p:par>
    </p:tnLst>
    <p:bldLst>
      <p:bldP spid="333826" grpId="0"/>
      <p:bldP spid="333827" grpId="0"/>
      <p:bldP spid="333831" grpId="0"/>
      <p:bldP spid="333831" grpId="1"/>
      <p:bldP spid="333831" grpId="2"/>
      <p:bldP spid="333832" grpId="0"/>
      <p:bldP spid="333832" grpId="1"/>
      <p:bldP spid="333833" grpId="0"/>
      <p:bldP spid="333833" grpId="1"/>
      <p:bldP spid="333834" grpId="0"/>
      <p:bldP spid="333834" grpId="1"/>
      <p:bldP spid="333835" grpId="0"/>
      <p:bldP spid="333835" grpId="1"/>
      <p:bldP spid="333836" grpId="0"/>
      <p:bldP spid="333836" grpId="1"/>
      <p:bldP spid="333837" grpId="0"/>
      <p:bldP spid="333837" grpId="1"/>
      <p:bldP spid="333838" grpId="0"/>
      <p:bldP spid="333838" grpId="1"/>
      <p:bldP spid="333839" grpId="0"/>
      <p:bldP spid="333839" grpId="1"/>
      <p:bldP spid="333840" grpId="0"/>
      <p:bldP spid="333840" grpId="1"/>
      <p:bldP spid="333841" grpId="0"/>
      <p:bldP spid="333841" grpId="1"/>
      <p:bldP spid="333842" grpId="0"/>
      <p:bldP spid="333842" grpId="1"/>
      <p:bldP spid="333843" grpId="0"/>
      <p:bldP spid="333843" grpId="1"/>
      <p:bldP spid="333844" grpId="0"/>
      <p:bldP spid="333844" grpId="1"/>
      <p:bldP spid="333845" grpId="0"/>
      <p:bldP spid="333845" grpId="1"/>
      <p:bldP spid="333846" grpId="0"/>
      <p:bldP spid="333846" grpId="1"/>
      <p:bldP spid="333847" grpId="0"/>
      <p:bldP spid="333847" grpId="1"/>
      <p:bldP spid="333848" grpId="0"/>
      <p:bldP spid="333848" grpId="1"/>
      <p:bldP spid="333849" grpId="0"/>
      <p:bldP spid="333849" grpId="1"/>
      <p:bldP spid="333850" grpId="0"/>
      <p:bldP spid="333850" grpId="1"/>
      <p:bldP spid="333851" grpId="0"/>
      <p:bldP spid="333851" grpId="1"/>
      <p:bldP spid="333852" grpId="0"/>
      <p:bldP spid="333852" grpId="1"/>
      <p:bldP spid="333853" grpId="0"/>
      <p:bldP spid="333853" grpId="1"/>
      <p:bldP spid="333854" grpId="0"/>
      <p:bldP spid="333854" grpId="1"/>
      <p:bldP spid="333855" grpId="0"/>
      <p:bldP spid="333855" grpId="1"/>
      <p:bldP spid="333856" grpId="0"/>
      <p:bldP spid="333856" grpId="1"/>
      <p:bldP spid="333857" grpId="0"/>
      <p:bldP spid="333857" grpId="1"/>
      <p:bldP spid="333858" grpId="0"/>
      <p:bldP spid="333858" grpId="1"/>
      <p:bldP spid="333859" grpId="0"/>
      <p:bldP spid="333859" grpId="1"/>
      <p:bldP spid="333860" grpId="0"/>
      <p:bldP spid="333860" grpId="1"/>
      <p:bldP spid="333861" grpId="0"/>
      <p:bldP spid="333861" grpId="1"/>
      <p:bldP spid="333862" grpId="0"/>
      <p:bldP spid="333862" grpId="1"/>
      <p:bldP spid="333863" grpId="0"/>
      <p:bldP spid="333863" grpId="1"/>
      <p:bldP spid="333864" grpId="0"/>
      <p:bldP spid="333864" grpId="1"/>
      <p:bldP spid="333865" grpId="0"/>
      <p:bldP spid="333865" grpId="1"/>
      <p:bldP spid="333866" grpId="0"/>
      <p:bldP spid="333866" grpId="1"/>
      <p:bldP spid="333867" grpId="0"/>
      <p:bldP spid="333867" grpId="1"/>
      <p:bldP spid="333868" grpId="0"/>
      <p:bldP spid="333868" grpId="1"/>
      <p:bldP spid="333869" grpId="0"/>
      <p:bldP spid="333869" grpId="1"/>
      <p:bldP spid="333870" grpId="0"/>
      <p:bldP spid="333870" grpId="1"/>
      <p:bldP spid="333871" grpId="0"/>
      <p:bldP spid="333871" grpId="1"/>
      <p:bldP spid="333872" grpId="0"/>
      <p:bldP spid="333872" grpId="1"/>
      <p:bldP spid="333873" grpId="0"/>
      <p:bldP spid="333873" grpId="1"/>
      <p:bldP spid="333874" grpId="0"/>
      <p:bldP spid="333874" grpId="1"/>
      <p:bldP spid="333875" grpId="0"/>
      <p:bldP spid="333875" grpId="1"/>
      <p:bldP spid="333876" grpId="0"/>
      <p:bldP spid="333876" grpId="1"/>
      <p:bldP spid="333877" grpId="0"/>
      <p:bldP spid="333877" grpId="1"/>
      <p:bldP spid="333878" grpId="0"/>
      <p:bldP spid="333878" grpId="1"/>
      <p:bldP spid="333879" grpId="0"/>
      <p:bldP spid="333879" grpId="1"/>
      <p:bldP spid="333880" grpId="0"/>
      <p:bldP spid="333880" grpId="1"/>
      <p:bldP spid="333881" grpId="0"/>
      <p:bldP spid="333881" grpId="1"/>
      <p:bldP spid="333882" grpId="0"/>
      <p:bldP spid="333882" grpId="1"/>
      <p:bldP spid="333883" grpId="0"/>
      <p:bldP spid="333883" grpId="1"/>
      <p:bldP spid="333884" grpId="0"/>
      <p:bldP spid="333884" grpId="1"/>
      <p:bldP spid="333885" grpId="0"/>
      <p:bldP spid="333885" grpId="1"/>
      <p:bldP spid="333886" grpId="0"/>
      <p:bldP spid="333886" grpId="1"/>
      <p:bldP spid="333887" grpId="0"/>
      <p:bldP spid="333887" grpId="1"/>
      <p:bldP spid="333888" grpId="0"/>
      <p:bldP spid="333888" grpId="1"/>
      <p:bldP spid="333889" grpId="0"/>
      <p:bldP spid="333889" grpId="1"/>
      <p:bldP spid="333890" grpId="0"/>
      <p:bldP spid="333890" grpId="1"/>
      <p:bldP spid="6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1568</TotalTime>
  <Words>1157</Words>
  <Application>Microsoft Office PowerPoint</Application>
  <PresentationFormat>Ekran Gösterisi (4:3)</PresentationFormat>
  <Paragraphs>942</Paragraphs>
  <Slides>15</Slides>
  <Notes>15</Notes>
  <HiddenSlides>0</HiddenSlides>
  <MMClips>28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Garamond</vt:lpstr>
      <vt:lpstr>Arial</vt:lpstr>
      <vt:lpstr>Book Antiqua</vt:lpstr>
      <vt:lpstr>Century Gothic</vt:lpstr>
      <vt:lpstr>Bernard MT Condensed</vt:lpstr>
      <vt:lpstr>Times New Roman</vt:lpstr>
      <vt:lpstr>Eczacı</vt:lpstr>
      <vt:lpstr>BİLGİ YARIŞMASI</vt:lpstr>
      <vt:lpstr> BİLGİ YARIŞMASI</vt:lpstr>
      <vt:lpstr>BİLGİ YARIŞMASI</vt:lpstr>
      <vt:lpstr>BİLGİ YARIŞMASI</vt:lpstr>
      <vt:lpstr> BİLGİ YARIŞMASI</vt:lpstr>
      <vt:lpstr>BİLGİ YARIŞMASI</vt:lpstr>
      <vt:lpstr>BİLGİ YARIŞMASI</vt:lpstr>
      <vt:lpstr>BİLGİ YARIŞMASI</vt:lpstr>
      <vt:lpstr>BİLGİ YARIŞMASI</vt:lpstr>
      <vt:lpstr>BİLGİ YARIŞMASI</vt:lpstr>
      <vt:lpstr>BİLGİ YARIŞMASI</vt:lpstr>
      <vt:lpstr>BİLGİ YARIŞMASI</vt:lpstr>
      <vt:lpstr>SOSYAL BİLGİLER</vt:lpstr>
      <vt:lpstr>SOSYAL BİLGİLER</vt:lpstr>
      <vt:lpstr>İNGİLİZCE</vt:lpstr>
    </vt:vector>
  </TitlesOfParts>
  <Company>MEB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MARDİN VALİLİĞİ Ömerli İlçe Milli Eğitim Müdürlüğü</dc:title>
  <dc:creator>user</dc:creator>
  <cp:lastModifiedBy>Yönetici</cp:lastModifiedBy>
  <cp:revision>350</cp:revision>
  <dcterms:created xsi:type="dcterms:W3CDTF">2004-04-07T12:32:20Z</dcterms:created>
  <dcterms:modified xsi:type="dcterms:W3CDTF">2025-01-08T05:15:56Z</dcterms:modified>
</cp:coreProperties>
</file>